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diagrams/colors1.xml" ContentType="application/vnd.openxmlformats-officedocument.drawingml.diagramColors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diagrams/quickStyle2.xml" ContentType="application/vnd.openxmlformats-officedocument.drawingml.diagramStyle+xml"/>
  <Override PartName="/ppt/diagrams/quickStyle3.xml" ContentType="application/vnd.openxmlformats-officedocument.drawingml.diagramStyl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Override PartName="/ppt/diagrams/quickStyle1.xml" ContentType="application/vnd.openxmlformats-officedocument.drawingml.diagramStyle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diagrams/layout2.xml" ContentType="application/vnd.openxmlformats-officedocument.drawingml.diagramLayout+xml"/>
  <Override PartName="/ppt/diagrams/layout3.xml" ContentType="application/vnd.openxmlformats-officedocument.drawingml.diagramLayout+xml"/>
  <Override PartName="/ppt/diagrams/layout1.xml" ContentType="application/vnd.openxmlformats-officedocument.drawingml.diagramLayout+xml"/>
  <Override PartName="/ppt/diagrams/data2.xml" ContentType="application/vnd.openxmlformats-officedocument.drawingml.diagramData+xml"/>
  <Override PartName="/ppt/diagrams/data3.xml" ContentType="application/vnd.openxmlformats-officedocument.drawingml.diagramData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diagrams/data1.xml" ContentType="application/vnd.openxmlformats-officedocument.drawingml.diagramData+xml"/>
  <Override PartName="/ppt/diagrams/colors3.xml" ContentType="application/vnd.openxmlformats-officedocument.drawingml.diagramColors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diagrams/colors2.xml" ContentType="application/vnd.openxmlformats-officedocument.drawingml.diagramColor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9" r:id="rId3"/>
    <p:sldId id="257" r:id="rId4"/>
    <p:sldId id="258" r:id="rId5"/>
    <p:sldId id="259" r:id="rId6"/>
    <p:sldId id="260" r:id="rId7"/>
    <p:sldId id="261" r:id="rId8"/>
    <p:sldId id="278" r:id="rId9"/>
    <p:sldId id="277" r:id="rId10"/>
    <p:sldId id="279" r:id="rId11"/>
    <p:sldId id="280" r:id="rId12"/>
    <p:sldId id="281" r:id="rId13"/>
    <p:sldId id="283" r:id="rId14"/>
    <p:sldId id="284" r:id="rId15"/>
    <p:sldId id="285" r:id="rId16"/>
    <p:sldId id="286" r:id="rId17"/>
    <p:sldId id="287" r:id="rId18"/>
    <p:sldId id="282" r:id="rId19"/>
    <p:sldId id="288" r:id="rId2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>
        <p:scale>
          <a:sx n="75" d="100"/>
          <a:sy n="75" d="100"/>
        </p:scale>
        <p:origin x="-1740" y="-25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AED1C5C-61F5-49BE-8BC7-00D4618E356F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D02F99FC-3E61-45F5-A0CA-44B4183CB5BB}">
      <dgm:prSet phldrT="[Text]"/>
      <dgm:spPr/>
      <dgm:t>
        <a:bodyPr/>
        <a:lstStyle/>
        <a:p>
          <a:r>
            <a:rPr lang="en-US" dirty="0" smtClean="0">
              <a:latin typeface="Times New Roman" pitchFamily="18" charset="0"/>
              <a:cs typeface="Times New Roman" pitchFamily="18" charset="0"/>
            </a:rPr>
            <a:t>PERMOHONAN SURAT REKOMENDASI UMKM</a:t>
          </a:r>
        </a:p>
        <a:p>
          <a:r>
            <a:rPr lang="en-US" dirty="0" smtClean="0">
              <a:latin typeface="Times New Roman" pitchFamily="18" charset="0"/>
              <a:cs typeface="Times New Roman" pitchFamily="18" charset="0"/>
            </a:rPr>
            <a:t>(DINAS KOPERASI DAN UKM KOTA BANDUNG)</a:t>
          </a:r>
          <a:endParaRPr lang="en-US" dirty="0">
            <a:latin typeface="Times New Roman" pitchFamily="18" charset="0"/>
            <a:cs typeface="Times New Roman" pitchFamily="18" charset="0"/>
          </a:endParaRPr>
        </a:p>
      </dgm:t>
    </dgm:pt>
    <dgm:pt modelId="{04F06995-0263-47BF-A566-AD33E8D3B826}" type="parTrans" cxnId="{A742B897-5535-43F6-A44F-02A884D9AA9F}">
      <dgm:prSet/>
      <dgm:spPr/>
      <dgm:t>
        <a:bodyPr/>
        <a:lstStyle/>
        <a:p>
          <a:endParaRPr lang="en-US"/>
        </a:p>
      </dgm:t>
    </dgm:pt>
    <dgm:pt modelId="{47AC41B0-E445-4E54-8441-EC3AD323F128}" type="sibTrans" cxnId="{A742B897-5535-43F6-A44F-02A884D9AA9F}">
      <dgm:prSet/>
      <dgm:spPr/>
      <dgm:t>
        <a:bodyPr/>
        <a:lstStyle/>
        <a:p>
          <a:endParaRPr lang="en-US"/>
        </a:p>
      </dgm:t>
    </dgm:pt>
    <dgm:pt modelId="{AE97C531-C176-4747-A191-C0DD72DE903F}">
      <dgm:prSet phldrT="[Text]"/>
      <dgm:spPr/>
      <dgm:t>
        <a:bodyPr/>
        <a:lstStyle/>
        <a:p>
          <a:r>
            <a:rPr lang="en-US" dirty="0" smtClean="0">
              <a:latin typeface="Times New Roman" pitchFamily="18" charset="0"/>
              <a:cs typeface="Times New Roman" pitchFamily="18" charset="0"/>
            </a:rPr>
            <a:t>MENDAFTARKAN MEREK UMKM SECARA ONLINE</a:t>
          </a:r>
        </a:p>
        <a:p>
          <a:r>
            <a:rPr lang="en-US" dirty="0" smtClean="0">
              <a:latin typeface="Times New Roman" pitchFamily="18" charset="0"/>
              <a:cs typeface="Times New Roman" pitchFamily="18" charset="0"/>
            </a:rPr>
            <a:t>(merek.dgip.go.id)</a:t>
          </a:r>
          <a:endParaRPr lang="en-US" dirty="0">
            <a:latin typeface="Times New Roman" pitchFamily="18" charset="0"/>
            <a:cs typeface="Times New Roman" pitchFamily="18" charset="0"/>
          </a:endParaRPr>
        </a:p>
      </dgm:t>
    </dgm:pt>
    <dgm:pt modelId="{B8D00D8D-CC78-4A9F-9015-B5037E48D266}" type="parTrans" cxnId="{F4B51D16-2F6A-4FD7-B757-A660A81EB65B}">
      <dgm:prSet/>
      <dgm:spPr/>
      <dgm:t>
        <a:bodyPr/>
        <a:lstStyle/>
        <a:p>
          <a:endParaRPr lang="en-US"/>
        </a:p>
      </dgm:t>
    </dgm:pt>
    <dgm:pt modelId="{43B4FE3E-2B83-4B1D-BC0D-D34348F8543A}" type="sibTrans" cxnId="{F4B51D16-2F6A-4FD7-B757-A660A81EB65B}">
      <dgm:prSet/>
      <dgm:spPr/>
      <dgm:t>
        <a:bodyPr/>
        <a:lstStyle/>
        <a:p>
          <a:endParaRPr lang="en-US"/>
        </a:p>
      </dgm:t>
    </dgm:pt>
    <dgm:pt modelId="{87B718F9-F864-4385-8798-A2F0F72B9741}" type="pres">
      <dgm:prSet presAssocID="{9AED1C5C-61F5-49BE-8BC7-00D4618E356F}" presName="linearFlow" presStyleCnt="0">
        <dgm:presLayoutVars>
          <dgm:resizeHandles val="exact"/>
        </dgm:presLayoutVars>
      </dgm:prSet>
      <dgm:spPr/>
    </dgm:pt>
    <dgm:pt modelId="{DBFD81CE-188B-4E65-A68A-C57F7793AD8E}" type="pres">
      <dgm:prSet presAssocID="{D02F99FC-3E61-45F5-A0CA-44B4183CB5BB}" presName="node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28AB524-DA49-4AB7-B6F3-9CDEF109CAE0}" type="pres">
      <dgm:prSet presAssocID="{47AC41B0-E445-4E54-8441-EC3AD323F128}" presName="sibTrans" presStyleLbl="sibTrans2D1" presStyleIdx="0" presStyleCnt="1"/>
      <dgm:spPr/>
      <dgm:t>
        <a:bodyPr/>
        <a:lstStyle/>
        <a:p>
          <a:endParaRPr lang="en-US"/>
        </a:p>
      </dgm:t>
    </dgm:pt>
    <dgm:pt modelId="{79021A6A-1020-4369-8331-DCEDC1D14BF0}" type="pres">
      <dgm:prSet presAssocID="{47AC41B0-E445-4E54-8441-EC3AD323F128}" presName="connectorText" presStyleLbl="sibTrans2D1" presStyleIdx="0" presStyleCnt="1"/>
      <dgm:spPr/>
      <dgm:t>
        <a:bodyPr/>
        <a:lstStyle/>
        <a:p>
          <a:endParaRPr lang="en-US"/>
        </a:p>
      </dgm:t>
    </dgm:pt>
    <dgm:pt modelId="{CD2BCAAD-DB8B-4EC0-91F4-A118D2727887}" type="pres">
      <dgm:prSet presAssocID="{AE97C531-C176-4747-A191-C0DD72DE903F}" presName="node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4B51D16-2F6A-4FD7-B757-A660A81EB65B}" srcId="{9AED1C5C-61F5-49BE-8BC7-00D4618E356F}" destId="{AE97C531-C176-4747-A191-C0DD72DE903F}" srcOrd="1" destOrd="0" parTransId="{B8D00D8D-CC78-4A9F-9015-B5037E48D266}" sibTransId="{43B4FE3E-2B83-4B1D-BC0D-D34348F8543A}"/>
    <dgm:cxn modelId="{A742B897-5535-43F6-A44F-02A884D9AA9F}" srcId="{9AED1C5C-61F5-49BE-8BC7-00D4618E356F}" destId="{D02F99FC-3E61-45F5-A0CA-44B4183CB5BB}" srcOrd="0" destOrd="0" parTransId="{04F06995-0263-47BF-A566-AD33E8D3B826}" sibTransId="{47AC41B0-E445-4E54-8441-EC3AD323F128}"/>
    <dgm:cxn modelId="{4B3AF571-D41B-45A0-B163-0B459E2A67DD}" type="presOf" srcId="{D02F99FC-3E61-45F5-A0CA-44B4183CB5BB}" destId="{DBFD81CE-188B-4E65-A68A-C57F7793AD8E}" srcOrd="0" destOrd="0" presId="urn:microsoft.com/office/officeart/2005/8/layout/process2"/>
    <dgm:cxn modelId="{42DF05A7-A1EB-4F40-8943-B4E38ED159CB}" type="presOf" srcId="{9AED1C5C-61F5-49BE-8BC7-00D4618E356F}" destId="{87B718F9-F864-4385-8798-A2F0F72B9741}" srcOrd="0" destOrd="0" presId="urn:microsoft.com/office/officeart/2005/8/layout/process2"/>
    <dgm:cxn modelId="{F152E9A8-8BEA-49BD-8A19-694F487341EC}" type="presOf" srcId="{AE97C531-C176-4747-A191-C0DD72DE903F}" destId="{CD2BCAAD-DB8B-4EC0-91F4-A118D2727887}" srcOrd="0" destOrd="0" presId="urn:microsoft.com/office/officeart/2005/8/layout/process2"/>
    <dgm:cxn modelId="{AD6E9A0E-1592-459B-A241-FD1395A4470A}" type="presOf" srcId="{47AC41B0-E445-4E54-8441-EC3AD323F128}" destId="{B28AB524-DA49-4AB7-B6F3-9CDEF109CAE0}" srcOrd="0" destOrd="0" presId="urn:microsoft.com/office/officeart/2005/8/layout/process2"/>
    <dgm:cxn modelId="{DA560738-BECD-4E24-8746-581918B31A6F}" type="presOf" srcId="{47AC41B0-E445-4E54-8441-EC3AD323F128}" destId="{79021A6A-1020-4369-8331-DCEDC1D14BF0}" srcOrd="1" destOrd="0" presId="urn:microsoft.com/office/officeart/2005/8/layout/process2"/>
    <dgm:cxn modelId="{F00A28A7-F50E-43CF-ABDD-59B67D5BFC1F}" type="presParOf" srcId="{87B718F9-F864-4385-8798-A2F0F72B9741}" destId="{DBFD81CE-188B-4E65-A68A-C57F7793AD8E}" srcOrd="0" destOrd="0" presId="urn:microsoft.com/office/officeart/2005/8/layout/process2"/>
    <dgm:cxn modelId="{46604B43-F17A-48BB-A434-E7571F9692BF}" type="presParOf" srcId="{87B718F9-F864-4385-8798-A2F0F72B9741}" destId="{B28AB524-DA49-4AB7-B6F3-9CDEF109CAE0}" srcOrd="1" destOrd="0" presId="urn:microsoft.com/office/officeart/2005/8/layout/process2"/>
    <dgm:cxn modelId="{7E6AB9D5-EEE0-407D-9386-6EC43C72B2A3}" type="presParOf" srcId="{B28AB524-DA49-4AB7-B6F3-9CDEF109CAE0}" destId="{79021A6A-1020-4369-8331-DCEDC1D14BF0}" srcOrd="0" destOrd="0" presId="urn:microsoft.com/office/officeart/2005/8/layout/process2"/>
    <dgm:cxn modelId="{64884BEE-0673-42A4-9D0F-F99EDD67FC96}" type="presParOf" srcId="{87B718F9-F864-4385-8798-A2F0F72B9741}" destId="{CD2BCAAD-DB8B-4EC0-91F4-A118D2727887}" srcOrd="2" destOrd="0" presId="urn:microsoft.com/office/officeart/2005/8/layout/process2"/>
  </dgm:cxnLst>
  <dgm:bg/>
  <dgm:whole/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2871EF4-C6D0-4355-BAD9-5728732979D8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B7BDB019-0BE8-4519-AAAA-20B97A6AB37D}">
      <dgm:prSet phldrT="[Text]" custT="1"/>
      <dgm:spPr/>
      <dgm:t>
        <a:bodyPr/>
        <a:lstStyle/>
        <a:p>
          <a:r>
            <a:rPr lang="en-US" sz="1500" dirty="0" err="1" smtClean="0">
              <a:latin typeface="Times New Roman" pitchFamily="18" charset="0"/>
              <a:cs typeface="Times New Roman" pitchFamily="18" charset="0"/>
            </a:rPr>
            <a:t>Membuat</a:t>
          </a:r>
          <a:r>
            <a:rPr lang="en-US" sz="1500" dirty="0" smtClean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1500" dirty="0" err="1" smtClean="0">
              <a:latin typeface="Times New Roman" pitchFamily="18" charset="0"/>
              <a:cs typeface="Times New Roman" pitchFamily="18" charset="0"/>
            </a:rPr>
            <a:t>Surat</a:t>
          </a:r>
          <a:r>
            <a:rPr lang="en-US" sz="1500" dirty="0" smtClean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1500" dirty="0" err="1" smtClean="0">
              <a:latin typeface="Times New Roman" pitchFamily="18" charset="0"/>
              <a:cs typeface="Times New Roman" pitchFamily="18" charset="0"/>
            </a:rPr>
            <a:t>Permohonan</a:t>
          </a:r>
          <a:r>
            <a:rPr lang="en-US" sz="1500" dirty="0" smtClean="0">
              <a:latin typeface="Times New Roman" pitchFamily="18" charset="0"/>
              <a:cs typeface="Times New Roman" pitchFamily="18" charset="0"/>
            </a:rPr>
            <a:t> </a:t>
          </a:r>
          <a:endParaRPr lang="en-US" sz="1500" dirty="0">
            <a:latin typeface="Times New Roman" pitchFamily="18" charset="0"/>
            <a:cs typeface="Times New Roman" pitchFamily="18" charset="0"/>
          </a:endParaRPr>
        </a:p>
      </dgm:t>
    </dgm:pt>
    <dgm:pt modelId="{3496718F-9AA5-463F-8A4C-FED5A43154E6}" type="parTrans" cxnId="{66C98668-B99D-45B3-9122-9EAC99C94691}">
      <dgm:prSet/>
      <dgm:spPr/>
      <dgm:t>
        <a:bodyPr/>
        <a:lstStyle/>
        <a:p>
          <a:endParaRPr lang="en-US"/>
        </a:p>
      </dgm:t>
    </dgm:pt>
    <dgm:pt modelId="{B072665A-12A4-470F-A582-8F6D2A34D675}" type="sibTrans" cxnId="{66C98668-B99D-45B3-9122-9EAC99C94691}">
      <dgm:prSet/>
      <dgm:spPr/>
      <dgm:t>
        <a:bodyPr/>
        <a:lstStyle/>
        <a:p>
          <a:endParaRPr lang="en-US"/>
        </a:p>
      </dgm:t>
    </dgm:pt>
    <dgm:pt modelId="{897FF068-27A8-498F-9D6E-FBFAE1337DB1}">
      <dgm:prSet phldrT="[Text]" custT="1"/>
      <dgm:spPr/>
      <dgm:t>
        <a:bodyPr/>
        <a:lstStyle/>
        <a:p>
          <a:r>
            <a:rPr lang="en-US" sz="1500" dirty="0" err="1" smtClean="0">
              <a:latin typeface="Times New Roman" pitchFamily="18" charset="0"/>
              <a:cs typeface="Times New Roman" pitchFamily="18" charset="0"/>
            </a:rPr>
            <a:t>Mengisi</a:t>
          </a:r>
          <a:r>
            <a:rPr lang="en-US" sz="1500" dirty="0" smtClean="0">
              <a:latin typeface="Times New Roman" pitchFamily="18" charset="0"/>
              <a:cs typeface="Times New Roman" pitchFamily="18" charset="0"/>
            </a:rPr>
            <a:t> Profile </a:t>
          </a:r>
          <a:r>
            <a:rPr lang="en-US" sz="1500" dirty="0" err="1" smtClean="0">
              <a:latin typeface="Times New Roman" pitchFamily="18" charset="0"/>
              <a:cs typeface="Times New Roman" pitchFamily="18" charset="0"/>
            </a:rPr>
            <a:t>Berusaha</a:t>
          </a:r>
          <a:endParaRPr lang="en-US" sz="1500" dirty="0">
            <a:latin typeface="Times New Roman" pitchFamily="18" charset="0"/>
            <a:cs typeface="Times New Roman" pitchFamily="18" charset="0"/>
          </a:endParaRPr>
        </a:p>
      </dgm:t>
    </dgm:pt>
    <dgm:pt modelId="{096E9C93-90C2-49CB-9B9F-15D12C857F47}" type="parTrans" cxnId="{3FBBCAD4-4C5D-4E42-B0C7-BA7B43874678}">
      <dgm:prSet/>
      <dgm:spPr/>
      <dgm:t>
        <a:bodyPr/>
        <a:lstStyle/>
        <a:p>
          <a:endParaRPr lang="en-US"/>
        </a:p>
      </dgm:t>
    </dgm:pt>
    <dgm:pt modelId="{7BC4BA0A-C196-4B0F-8AE9-F043DA558906}" type="sibTrans" cxnId="{3FBBCAD4-4C5D-4E42-B0C7-BA7B43874678}">
      <dgm:prSet/>
      <dgm:spPr/>
      <dgm:t>
        <a:bodyPr/>
        <a:lstStyle/>
        <a:p>
          <a:endParaRPr lang="en-US"/>
        </a:p>
      </dgm:t>
    </dgm:pt>
    <dgm:pt modelId="{A5093824-7835-41AA-8C70-8C646BDDACDA}">
      <dgm:prSet phldrT="[Text]" custT="1"/>
      <dgm:spPr/>
      <dgm:t>
        <a:bodyPr/>
        <a:lstStyle/>
        <a:p>
          <a:r>
            <a:rPr lang="en-US" sz="1500" dirty="0" err="1" smtClean="0">
              <a:latin typeface="Times New Roman" pitchFamily="18" charset="0"/>
              <a:cs typeface="Times New Roman" pitchFamily="18" charset="0"/>
            </a:rPr>
            <a:t>Membawa</a:t>
          </a:r>
          <a:r>
            <a:rPr lang="en-US" sz="1500" dirty="0" smtClean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1500" dirty="0" err="1" smtClean="0">
              <a:latin typeface="Times New Roman" pitchFamily="18" charset="0"/>
              <a:cs typeface="Times New Roman" pitchFamily="18" charset="0"/>
            </a:rPr>
            <a:t>seluruh</a:t>
          </a:r>
          <a:r>
            <a:rPr lang="en-US" sz="1500" dirty="0" smtClean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1500" dirty="0" err="1" smtClean="0">
              <a:latin typeface="Times New Roman" pitchFamily="18" charset="0"/>
              <a:cs typeface="Times New Roman" pitchFamily="18" charset="0"/>
            </a:rPr>
            <a:t>dokumen</a:t>
          </a:r>
          <a:r>
            <a:rPr lang="en-US" sz="1500" dirty="0" smtClean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1500" dirty="0" err="1" smtClean="0">
              <a:latin typeface="Times New Roman" pitchFamily="18" charset="0"/>
              <a:cs typeface="Times New Roman" pitchFamily="18" charset="0"/>
            </a:rPr>
            <a:t>ke</a:t>
          </a:r>
          <a:r>
            <a:rPr lang="en-US" sz="1500" dirty="0" smtClean="0">
              <a:latin typeface="Times New Roman" pitchFamily="18" charset="0"/>
              <a:cs typeface="Times New Roman" pitchFamily="18" charset="0"/>
            </a:rPr>
            <a:t> Kantor </a:t>
          </a:r>
          <a:r>
            <a:rPr lang="en-US" sz="1500" dirty="0" err="1" smtClean="0">
              <a:latin typeface="Times New Roman" pitchFamily="18" charset="0"/>
              <a:cs typeface="Times New Roman" pitchFamily="18" charset="0"/>
            </a:rPr>
            <a:t>Dinas</a:t>
          </a:r>
          <a:r>
            <a:rPr lang="en-US" sz="1500" dirty="0" smtClean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1500" dirty="0" err="1" smtClean="0">
              <a:latin typeface="Times New Roman" pitchFamily="18" charset="0"/>
              <a:cs typeface="Times New Roman" pitchFamily="18" charset="0"/>
            </a:rPr>
            <a:t>Koperasi</a:t>
          </a:r>
          <a:r>
            <a:rPr lang="en-US" sz="1500" dirty="0" smtClean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1500" dirty="0" err="1" smtClean="0">
              <a:latin typeface="Times New Roman" pitchFamily="18" charset="0"/>
              <a:cs typeface="Times New Roman" pitchFamily="18" charset="0"/>
            </a:rPr>
            <a:t>dan</a:t>
          </a:r>
          <a:r>
            <a:rPr lang="en-US" sz="1500" dirty="0" smtClean="0">
              <a:latin typeface="Times New Roman" pitchFamily="18" charset="0"/>
              <a:cs typeface="Times New Roman" pitchFamily="18" charset="0"/>
            </a:rPr>
            <a:t> Usaha Kecil </a:t>
          </a:r>
          <a:r>
            <a:rPr lang="en-US" sz="1500" dirty="0" err="1" smtClean="0">
              <a:latin typeface="Times New Roman" pitchFamily="18" charset="0"/>
              <a:cs typeface="Times New Roman" pitchFamily="18" charset="0"/>
            </a:rPr>
            <a:t>dan</a:t>
          </a:r>
          <a:r>
            <a:rPr lang="en-US" sz="1500" dirty="0" smtClean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1500" dirty="0" err="1" smtClean="0">
              <a:latin typeface="Times New Roman" pitchFamily="18" charset="0"/>
              <a:cs typeface="Times New Roman" pitchFamily="18" charset="0"/>
            </a:rPr>
            <a:t>Menengah</a:t>
          </a:r>
          <a:r>
            <a:rPr lang="en-US" sz="1500" dirty="0" smtClean="0">
              <a:latin typeface="Times New Roman" pitchFamily="18" charset="0"/>
              <a:cs typeface="Times New Roman" pitchFamily="18" charset="0"/>
            </a:rPr>
            <a:t> Kota Bandung</a:t>
          </a:r>
        </a:p>
        <a:p>
          <a:r>
            <a:rPr lang="en-US" sz="1000" b="0" i="0" dirty="0" smtClean="0">
              <a:latin typeface="Times New Roman" pitchFamily="18" charset="0"/>
              <a:cs typeface="Times New Roman" pitchFamily="18" charset="0"/>
            </a:rPr>
            <a:t>(Jl. </a:t>
          </a:r>
          <a:r>
            <a:rPr lang="en-US" sz="1000" b="0" i="0" dirty="0" err="1" smtClean="0">
              <a:latin typeface="Times New Roman" pitchFamily="18" charset="0"/>
              <a:cs typeface="Times New Roman" pitchFamily="18" charset="0"/>
            </a:rPr>
            <a:t>Kawaluyaan</a:t>
          </a:r>
          <a:r>
            <a:rPr lang="en-US" sz="1000" b="0" i="0" dirty="0" smtClean="0">
              <a:latin typeface="Times New Roman" pitchFamily="18" charset="0"/>
              <a:cs typeface="Times New Roman" pitchFamily="18" charset="0"/>
            </a:rPr>
            <a:t> No.2, </a:t>
          </a:r>
          <a:r>
            <a:rPr lang="en-US" sz="1000" b="0" i="0" dirty="0" err="1" smtClean="0">
              <a:latin typeface="Times New Roman" pitchFamily="18" charset="0"/>
              <a:cs typeface="Times New Roman" pitchFamily="18" charset="0"/>
            </a:rPr>
            <a:t>Jatisari</a:t>
          </a:r>
          <a:r>
            <a:rPr lang="en-US" sz="1000" b="0" i="0" dirty="0" smtClean="0">
              <a:latin typeface="Times New Roman" pitchFamily="18" charset="0"/>
              <a:cs typeface="Times New Roman" pitchFamily="18" charset="0"/>
            </a:rPr>
            <a:t>, </a:t>
          </a:r>
          <a:r>
            <a:rPr lang="en-US" sz="1000" b="0" i="0" dirty="0" err="1" smtClean="0">
              <a:latin typeface="Times New Roman" pitchFamily="18" charset="0"/>
              <a:cs typeface="Times New Roman" pitchFamily="18" charset="0"/>
            </a:rPr>
            <a:t>Kec</a:t>
          </a:r>
          <a:r>
            <a:rPr lang="en-US" sz="1000" b="0" i="0" dirty="0" smtClean="0">
              <a:latin typeface="Times New Roman" pitchFamily="18" charset="0"/>
              <a:cs typeface="Times New Roman" pitchFamily="18" charset="0"/>
            </a:rPr>
            <a:t>. </a:t>
          </a:r>
          <a:r>
            <a:rPr lang="en-US" sz="1000" b="0" i="0" dirty="0" err="1" smtClean="0">
              <a:latin typeface="Times New Roman" pitchFamily="18" charset="0"/>
              <a:cs typeface="Times New Roman" pitchFamily="18" charset="0"/>
            </a:rPr>
            <a:t>Buahbatu</a:t>
          </a:r>
          <a:r>
            <a:rPr lang="en-US" sz="1000" b="0" i="0" dirty="0" smtClean="0">
              <a:latin typeface="Times New Roman" pitchFamily="18" charset="0"/>
              <a:cs typeface="Times New Roman" pitchFamily="18" charset="0"/>
            </a:rPr>
            <a:t>, Kota Bandung, </a:t>
          </a:r>
          <a:r>
            <a:rPr lang="en-US" sz="1000" b="0" i="0" dirty="0" err="1" smtClean="0">
              <a:latin typeface="Times New Roman" pitchFamily="18" charset="0"/>
              <a:cs typeface="Times New Roman" pitchFamily="18" charset="0"/>
            </a:rPr>
            <a:t>Jawa</a:t>
          </a:r>
          <a:r>
            <a:rPr lang="en-US" sz="1000" b="0" i="0" dirty="0" smtClean="0">
              <a:latin typeface="Times New Roman" pitchFamily="18" charset="0"/>
              <a:cs typeface="Times New Roman" pitchFamily="18" charset="0"/>
            </a:rPr>
            <a:t> Barat)</a:t>
          </a:r>
          <a:endParaRPr lang="en-US" sz="1000" dirty="0">
            <a:latin typeface="Times New Roman" pitchFamily="18" charset="0"/>
            <a:cs typeface="Times New Roman" pitchFamily="18" charset="0"/>
          </a:endParaRPr>
        </a:p>
      </dgm:t>
    </dgm:pt>
    <dgm:pt modelId="{C847CEDC-9FF1-47D1-AC0F-9683D6CACB33}" type="parTrans" cxnId="{F97B7E4B-637E-449D-909F-1E4232F3E613}">
      <dgm:prSet/>
      <dgm:spPr/>
      <dgm:t>
        <a:bodyPr/>
        <a:lstStyle/>
        <a:p>
          <a:endParaRPr lang="en-US"/>
        </a:p>
      </dgm:t>
    </dgm:pt>
    <dgm:pt modelId="{9621BBE3-D56E-438C-A98E-A958C0993B5D}" type="sibTrans" cxnId="{F97B7E4B-637E-449D-909F-1E4232F3E613}">
      <dgm:prSet/>
      <dgm:spPr/>
      <dgm:t>
        <a:bodyPr/>
        <a:lstStyle/>
        <a:p>
          <a:endParaRPr lang="en-US"/>
        </a:p>
      </dgm:t>
    </dgm:pt>
    <dgm:pt modelId="{42C7F0CE-51E9-4199-8C7B-3C086B5C53B7}" type="pres">
      <dgm:prSet presAssocID="{92871EF4-C6D0-4355-BAD9-5728732979D8}" presName="Name0" presStyleCnt="0">
        <dgm:presLayoutVars>
          <dgm:dir/>
          <dgm:resizeHandles val="exact"/>
        </dgm:presLayoutVars>
      </dgm:prSet>
      <dgm:spPr/>
    </dgm:pt>
    <dgm:pt modelId="{EF21B8B6-28F7-4181-BE40-F842CBCC6047}" type="pres">
      <dgm:prSet presAssocID="{B7BDB019-0BE8-4519-AAAA-20B97A6AB37D}" presName="node" presStyleLbl="node1" presStyleIdx="0" presStyleCnt="3" custScaleX="81430" custScaleY="419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71A7684-1D6C-4A36-AA6E-33A1BB18AF05}" type="pres">
      <dgm:prSet presAssocID="{B072665A-12A4-470F-A582-8F6D2A34D675}" presName="sibTrans" presStyleLbl="sibTrans2D1" presStyleIdx="0" presStyleCnt="2"/>
      <dgm:spPr/>
      <dgm:t>
        <a:bodyPr/>
        <a:lstStyle/>
        <a:p>
          <a:endParaRPr lang="en-US"/>
        </a:p>
      </dgm:t>
    </dgm:pt>
    <dgm:pt modelId="{8A1CAAC4-5C46-4CAB-A3A1-C20E692088C8}" type="pres">
      <dgm:prSet presAssocID="{B072665A-12A4-470F-A582-8F6D2A34D675}" presName="connectorText" presStyleLbl="sibTrans2D1" presStyleIdx="0" presStyleCnt="2"/>
      <dgm:spPr/>
      <dgm:t>
        <a:bodyPr/>
        <a:lstStyle/>
        <a:p>
          <a:endParaRPr lang="en-US"/>
        </a:p>
      </dgm:t>
    </dgm:pt>
    <dgm:pt modelId="{38F0E315-2C18-4668-B3A3-8305B9F704E7}" type="pres">
      <dgm:prSet presAssocID="{897FF068-27A8-498F-9D6E-FBFAE1337DB1}" presName="node" presStyleLbl="node1" presStyleIdx="1" presStyleCnt="3" custScaleX="91408" custScaleY="4528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0286E2B-8FC9-4EA5-8A71-A4166C06F1DD}" type="pres">
      <dgm:prSet presAssocID="{7BC4BA0A-C196-4B0F-8AE9-F043DA558906}" presName="sibTrans" presStyleLbl="sibTrans2D1" presStyleIdx="1" presStyleCnt="2"/>
      <dgm:spPr/>
      <dgm:t>
        <a:bodyPr/>
        <a:lstStyle/>
        <a:p>
          <a:endParaRPr lang="en-US"/>
        </a:p>
      </dgm:t>
    </dgm:pt>
    <dgm:pt modelId="{40C7D821-CBCB-4A1C-8FFA-2220E0CDAF93}" type="pres">
      <dgm:prSet presAssocID="{7BC4BA0A-C196-4B0F-8AE9-F043DA558906}" presName="connectorText" presStyleLbl="sibTrans2D1" presStyleIdx="1" presStyleCnt="2"/>
      <dgm:spPr/>
      <dgm:t>
        <a:bodyPr/>
        <a:lstStyle/>
        <a:p>
          <a:endParaRPr lang="en-US"/>
        </a:p>
      </dgm:t>
    </dgm:pt>
    <dgm:pt modelId="{797350C5-6384-48C7-8E9E-CCE83024DCF1}" type="pres">
      <dgm:prSet presAssocID="{A5093824-7835-41AA-8C70-8C646BDDACDA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BDB66F9-C4CA-41A9-9608-3DE1EBF07AED}" type="presOf" srcId="{B072665A-12A4-470F-A582-8F6D2A34D675}" destId="{8A1CAAC4-5C46-4CAB-A3A1-C20E692088C8}" srcOrd="1" destOrd="0" presId="urn:microsoft.com/office/officeart/2005/8/layout/process1"/>
    <dgm:cxn modelId="{5C2F03EB-A58B-44B2-AE71-DE95C1B95A58}" type="presOf" srcId="{A5093824-7835-41AA-8C70-8C646BDDACDA}" destId="{797350C5-6384-48C7-8E9E-CCE83024DCF1}" srcOrd="0" destOrd="0" presId="urn:microsoft.com/office/officeart/2005/8/layout/process1"/>
    <dgm:cxn modelId="{379A61F3-50BC-4F85-9FA5-C656F71F7B09}" type="presOf" srcId="{92871EF4-C6D0-4355-BAD9-5728732979D8}" destId="{42C7F0CE-51E9-4199-8C7B-3C086B5C53B7}" srcOrd="0" destOrd="0" presId="urn:microsoft.com/office/officeart/2005/8/layout/process1"/>
    <dgm:cxn modelId="{F97B7E4B-637E-449D-909F-1E4232F3E613}" srcId="{92871EF4-C6D0-4355-BAD9-5728732979D8}" destId="{A5093824-7835-41AA-8C70-8C646BDDACDA}" srcOrd="2" destOrd="0" parTransId="{C847CEDC-9FF1-47D1-AC0F-9683D6CACB33}" sibTransId="{9621BBE3-D56E-438C-A98E-A958C0993B5D}"/>
    <dgm:cxn modelId="{531B0FD5-86DE-4EDD-BD2B-D30198346235}" type="presOf" srcId="{7BC4BA0A-C196-4B0F-8AE9-F043DA558906}" destId="{50286E2B-8FC9-4EA5-8A71-A4166C06F1DD}" srcOrd="0" destOrd="0" presId="urn:microsoft.com/office/officeart/2005/8/layout/process1"/>
    <dgm:cxn modelId="{66C98668-B99D-45B3-9122-9EAC99C94691}" srcId="{92871EF4-C6D0-4355-BAD9-5728732979D8}" destId="{B7BDB019-0BE8-4519-AAAA-20B97A6AB37D}" srcOrd="0" destOrd="0" parTransId="{3496718F-9AA5-463F-8A4C-FED5A43154E6}" sibTransId="{B072665A-12A4-470F-A582-8F6D2A34D675}"/>
    <dgm:cxn modelId="{5C50DC23-21FB-499B-B37F-B5083C3CE11E}" type="presOf" srcId="{B072665A-12A4-470F-A582-8F6D2A34D675}" destId="{F71A7684-1D6C-4A36-AA6E-33A1BB18AF05}" srcOrd="0" destOrd="0" presId="urn:microsoft.com/office/officeart/2005/8/layout/process1"/>
    <dgm:cxn modelId="{B6D4985F-2B9B-4538-A9B9-C732C13F94B0}" type="presOf" srcId="{897FF068-27A8-498F-9D6E-FBFAE1337DB1}" destId="{38F0E315-2C18-4668-B3A3-8305B9F704E7}" srcOrd="0" destOrd="0" presId="urn:microsoft.com/office/officeart/2005/8/layout/process1"/>
    <dgm:cxn modelId="{ABBE62E0-D5DB-440A-8A6A-3AC6CF4FA37E}" type="presOf" srcId="{B7BDB019-0BE8-4519-AAAA-20B97A6AB37D}" destId="{EF21B8B6-28F7-4181-BE40-F842CBCC6047}" srcOrd="0" destOrd="0" presId="urn:microsoft.com/office/officeart/2005/8/layout/process1"/>
    <dgm:cxn modelId="{3FBBCAD4-4C5D-4E42-B0C7-BA7B43874678}" srcId="{92871EF4-C6D0-4355-BAD9-5728732979D8}" destId="{897FF068-27A8-498F-9D6E-FBFAE1337DB1}" srcOrd="1" destOrd="0" parTransId="{096E9C93-90C2-49CB-9B9F-15D12C857F47}" sibTransId="{7BC4BA0A-C196-4B0F-8AE9-F043DA558906}"/>
    <dgm:cxn modelId="{1F073892-5220-4CAA-A773-BA689C7A3364}" type="presOf" srcId="{7BC4BA0A-C196-4B0F-8AE9-F043DA558906}" destId="{40C7D821-CBCB-4A1C-8FFA-2220E0CDAF93}" srcOrd="1" destOrd="0" presId="urn:microsoft.com/office/officeart/2005/8/layout/process1"/>
    <dgm:cxn modelId="{98F04AB8-38F3-4D3E-90C8-AA5A1A0FA13C}" type="presParOf" srcId="{42C7F0CE-51E9-4199-8C7B-3C086B5C53B7}" destId="{EF21B8B6-28F7-4181-BE40-F842CBCC6047}" srcOrd="0" destOrd="0" presId="urn:microsoft.com/office/officeart/2005/8/layout/process1"/>
    <dgm:cxn modelId="{84CEC46A-26EE-46C9-A705-6C7FC16CE674}" type="presParOf" srcId="{42C7F0CE-51E9-4199-8C7B-3C086B5C53B7}" destId="{F71A7684-1D6C-4A36-AA6E-33A1BB18AF05}" srcOrd="1" destOrd="0" presId="urn:microsoft.com/office/officeart/2005/8/layout/process1"/>
    <dgm:cxn modelId="{D1B44904-0D00-4CB0-A840-2A6865B78A48}" type="presParOf" srcId="{F71A7684-1D6C-4A36-AA6E-33A1BB18AF05}" destId="{8A1CAAC4-5C46-4CAB-A3A1-C20E692088C8}" srcOrd="0" destOrd="0" presId="urn:microsoft.com/office/officeart/2005/8/layout/process1"/>
    <dgm:cxn modelId="{BB5D5EA4-24CF-4AC6-A8C2-B586D710351A}" type="presParOf" srcId="{42C7F0CE-51E9-4199-8C7B-3C086B5C53B7}" destId="{38F0E315-2C18-4668-B3A3-8305B9F704E7}" srcOrd="2" destOrd="0" presId="urn:microsoft.com/office/officeart/2005/8/layout/process1"/>
    <dgm:cxn modelId="{BB8B2352-6E69-48FD-95B1-2380E26B864D}" type="presParOf" srcId="{42C7F0CE-51E9-4199-8C7B-3C086B5C53B7}" destId="{50286E2B-8FC9-4EA5-8A71-A4166C06F1DD}" srcOrd="3" destOrd="0" presId="urn:microsoft.com/office/officeart/2005/8/layout/process1"/>
    <dgm:cxn modelId="{4389420B-D06C-4396-B5C7-0430573A3F46}" type="presParOf" srcId="{50286E2B-8FC9-4EA5-8A71-A4166C06F1DD}" destId="{40C7D821-CBCB-4A1C-8FFA-2220E0CDAF93}" srcOrd="0" destOrd="0" presId="urn:microsoft.com/office/officeart/2005/8/layout/process1"/>
    <dgm:cxn modelId="{D0995E8B-F52A-44A7-BF44-CBB308B8F307}" type="presParOf" srcId="{42C7F0CE-51E9-4199-8C7B-3C086B5C53B7}" destId="{797350C5-6384-48C7-8E9E-CCE83024DCF1}" srcOrd="4" destOrd="0" presId="urn:microsoft.com/office/officeart/2005/8/layout/process1"/>
  </dgm:cxnLst>
  <dgm:bg/>
  <dgm:whole/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C50770E-7222-4724-B665-E88717459BFF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5BC17F72-9FE5-403E-A1B1-C5E4BB80DB82}">
      <dgm:prSet phldrT="[Text]" custT="1"/>
      <dgm:spPr/>
      <dgm:t>
        <a:bodyPr/>
        <a:lstStyle/>
        <a:p>
          <a:r>
            <a:rPr lang="en-US" sz="1200" dirty="0" err="1" smtClean="0">
              <a:latin typeface="Times New Roman" pitchFamily="18" charset="0"/>
              <a:cs typeface="Times New Roman" pitchFamily="18" charset="0"/>
            </a:rPr>
            <a:t>Menentukan</a:t>
          </a:r>
          <a:r>
            <a:rPr lang="en-US" sz="1200" dirty="0" smtClean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1200" dirty="0" err="1" smtClean="0">
              <a:latin typeface="Times New Roman" pitchFamily="18" charset="0"/>
              <a:cs typeface="Times New Roman" pitchFamily="18" charset="0"/>
            </a:rPr>
            <a:t>Kelas</a:t>
          </a:r>
          <a:r>
            <a:rPr lang="en-US" sz="1200" dirty="0" smtClean="0">
              <a:latin typeface="Times New Roman" pitchFamily="18" charset="0"/>
              <a:cs typeface="Times New Roman" pitchFamily="18" charset="0"/>
            </a:rPr>
            <a:t>/</a:t>
          </a:r>
          <a:r>
            <a:rPr lang="en-US" sz="1200" dirty="0" err="1" smtClean="0">
              <a:latin typeface="Times New Roman" pitchFamily="18" charset="0"/>
              <a:cs typeface="Times New Roman" pitchFamily="18" charset="0"/>
            </a:rPr>
            <a:t>Klasifikasi</a:t>
          </a:r>
          <a:r>
            <a:rPr lang="en-US" sz="1200" dirty="0" smtClean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1200" dirty="0" err="1" smtClean="0">
              <a:latin typeface="Times New Roman" pitchFamily="18" charset="0"/>
              <a:cs typeface="Times New Roman" pitchFamily="18" charset="0"/>
            </a:rPr>
            <a:t>Merek</a:t>
          </a:r>
          <a:endParaRPr lang="en-US" sz="1200" dirty="0">
            <a:latin typeface="Times New Roman" pitchFamily="18" charset="0"/>
            <a:cs typeface="Times New Roman" pitchFamily="18" charset="0"/>
          </a:endParaRPr>
        </a:p>
      </dgm:t>
    </dgm:pt>
    <dgm:pt modelId="{9FB51B57-EA7E-4350-824A-747D196BFF00}" type="parTrans" cxnId="{F6565651-00B6-4DFD-A1E3-20B909DA09B9}">
      <dgm:prSet/>
      <dgm:spPr/>
      <dgm:t>
        <a:bodyPr/>
        <a:lstStyle/>
        <a:p>
          <a:endParaRPr lang="en-US"/>
        </a:p>
      </dgm:t>
    </dgm:pt>
    <dgm:pt modelId="{859A3F86-4A9D-4B1F-92D0-4F0CAD497D52}" type="sibTrans" cxnId="{F6565651-00B6-4DFD-A1E3-20B909DA09B9}">
      <dgm:prSet/>
      <dgm:spPr/>
      <dgm:t>
        <a:bodyPr/>
        <a:lstStyle/>
        <a:p>
          <a:endParaRPr lang="en-US">
            <a:latin typeface="Times New Roman" pitchFamily="18" charset="0"/>
            <a:cs typeface="Times New Roman" pitchFamily="18" charset="0"/>
          </a:endParaRPr>
        </a:p>
      </dgm:t>
    </dgm:pt>
    <dgm:pt modelId="{E43C4944-DB89-42B1-905D-01D3F4B8C9F9}">
      <dgm:prSet phldrT="[Text]"/>
      <dgm:spPr/>
      <dgm:t>
        <a:bodyPr/>
        <a:lstStyle/>
        <a:p>
          <a:r>
            <a:rPr lang="en-US" dirty="0" err="1" smtClean="0">
              <a:latin typeface="Times New Roman" pitchFamily="18" charset="0"/>
              <a:cs typeface="Times New Roman" pitchFamily="18" charset="0"/>
            </a:rPr>
            <a:t>Membuat</a:t>
          </a:r>
          <a:r>
            <a:rPr lang="en-US" dirty="0" smtClean="0">
              <a:latin typeface="Times New Roman" pitchFamily="18" charset="0"/>
              <a:cs typeface="Times New Roman" pitchFamily="18" charset="0"/>
            </a:rPr>
            <a:t> </a:t>
          </a:r>
          <a:r>
            <a:rPr lang="en-US" dirty="0" err="1" smtClean="0">
              <a:latin typeface="Times New Roman" pitchFamily="18" charset="0"/>
              <a:cs typeface="Times New Roman" pitchFamily="18" charset="0"/>
            </a:rPr>
            <a:t>Kode</a:t>
          </a:r>
          <a:r>
            <a:rPr lang="en-US" dirty="0" smtClean="0">
              <a:latin typeface="Times New Roman" pitchFamily="18" charset="0"/>
              <a:cs typeface="Times New Roman" pitchFamily="18" charset="0"/>
            </a:rPr>
            <a:t> </a:t>
          </a:r>
          <a:r>
            <a:rPr lang="en-US" dirty="0" err="1" smtClean="0">
              <a:latin typeface="Times New Roman" pitchFamily="18" charset="0"/>
              <a:cs typeface="Times New Roman" pitchFamily="18" charset="0"/>
            </a:rPr>
            <a:t>Pembayaran</a:t>
          </a:r>
          <a:endParaRPr lang="en-US" dirty="0">
            <a:latin typeface="Times New Roman" pitchFamily="18" charset="0"/>
            <a:cs typeface="Times New Roman" pitchFamily="18" charset="0"/>
          </a:endParaRPr>
        </a:p>
      </dgm:t>
    </dgm:pt>
    <dgm:pt modelId="{E07E375C-0F64-48A3-A6B5-03CECF0C45CF}" type="parTrans" cxnId="{6B83FEDA-5F49-4408-81AB-58D8CD7B0F80}">
      <dgm:prSet/>
      <dgm:spPr/>
      <dgm:t>
        <a:bodyPr/>
        <a:lstStyle/>
        <a:p>
          <a:endParaRPr lang="en-US"/>
        </a:p>
      </dgm:t>
    </dgm:pt>
    <dgm:pt modelId="{35BC167C-5C81-4425-ADBE-E985D4B5D679}" type="sibTrans" cxnId="{6B83FEDA-5F49-4408-81AB-58D8CD7B0F80}">
      <dgm:prSet/>
      <dgm:spPr/>
      <dgm:t>
        <a:bodyPr/>
        <a:lstStyle/>
        <a:p>
          <a:endParaRPr lang="en-US">
            <a:latin typeface="Times New Roman" pitchFamily="18" charset="0"/>
            <a:cs typeface="Times New Roman" pitchFamily="18" charset="0"/>
          </a:endParaRPr>
        </a:p>
      </dgm:t>
    </dgm:pt>
    <dgm:pt modelId="{1ABB8867-500D-4500-96A9-87DC17EE7725}">
      <dgm:prSet phldrT="[Text]"/>
      <dgm:spPr/>
      <dgm:t>
        <a:bodyPr/>
        <a:lstStyle/>
        <a:p>
          <a:r>
            <a:rPr lang="en-US" dirty="0" err="1" smtClean="0">
              <a:latin typeface="Times New Roman" pitchFamily="18" charset="0"/>
              <a:cs typeface="Times New Roman" pitchFamily="18" charset="0"/>
            </a:rPr>
            <a:t>Mendaftarkan</a:t>
          </a:r>
          <a:r>
            <a:rPr lang="en-US" dirty="0" smtClean="0">
              <a:latin typeface="Times New Roman" pitchFamily="18" charset="0"/>
              <a:cs typeface="Times New Roman" pitchFamily="18" charset="0"/>
            </a:rPr>
            <a:t> </a:t>
          </a:r>
          <a:r>
            <a:rPr lang="en-US" dirty="0" err="1" smtClean="0">
              <a:latin typeface="Times New Roman" pitchFamily="18" charset="0"/>
              <a:cs typeface="Times New Roman" pitchFamily="18" charset="0"/>
            </a:rPr>
            <a:t>Merek</a:t>
          </a:r>
          <a:endParaRPr lang="en-US" dirty="0">
            <a:latin typeface="Times New Roman" pitchFamily="18" charset="0"/>
            <a:cs typeface="Times New Roman" pitchFamily="18" charset="0"/>
          </a:endParaRPr>
        </a:p>
      </dgm:t>
    </dgm:pt>
    <dgm:pt modelId="{A9A9D98B-44B0-4AE6-9216-AB4B2F601F17}" type="parTrans" cxnId="{95EF1EB8-8FD5-4DA0-BAB6-008E0FCA500D}">
      <dgm:prSet/>
      <dgm:spPr/>
      <dgm:t>
        <a:bodyPr/>
        <a:lstStyle/>
        <a:p>
          <a:endParaRPr lang="en-US"/>
        </a:p>
      </dgm:t>
    </dgm:pt>
    <dgm:pt modelId="{4A68B8EB-51DA-475F-9735-586736C532F0}" type="sibTrans" cxnId="{95EF1EB8-8FD5-4DA0-BAB6-008E0FCA500D}">
      <dgm:prSet/>
      <dgm:spPr/>
      <dgm:t>
        <a:bodyPr/>
        <a:lstStyle/>
        <a:p>
          <a:endParaRPr lang="en-US"/>
        </a:p>
      </dgm:t>
    </dgm:pt>
    <dgm:pt modelId="{AFCEEAB9-3D14-4DDB-88F6-7B086CA78D09}">
      <dgm:prSet phldrT="[Text]"/>
      <dgm:spPr/>
      <dgm:t>
        <a:bodyPr/>
        <a:lstStyle/>
        <a:p>
          <a:r>
            <a:rPr lang="en-US" dirty="0" err="1" smtClean="0">
              <a:latin typeface="Times New Roman" pitchFamily="18" charset="0"/>
              <a:cs typeface="Times New Roman" pitchFamily="18" charset="0"/>
            </a:rPr>
            <a:t>Mendaftar</a:t>
          </a:r>
          <a:r>
            <a:rPr lang="en-US" dirty="0" smtClean="0">
              <a:latin typeface="Times New Roman" pitchFamily="18" charset="0"/>
              <a:cs typeface="Times New Roman" pitchFamily="18" charset="0"/>
            </a:rPr>
            <a:t> </a:t>
          </a:r>
          <a:r>
            <a:rPr lang="en-US" dirty="0" err="1" smtClean="0">
              <a:latin typeface="Times New Roman" pitchFamily="18" charset="0"/>
              <a:cs typeface="Times New Roman" pitchFamily="18" charset="0"/>
            </a:rPr>
            <a:t>Akun</a:t>
          </a:r>
          <a:endParaRPr lang="en-US" dirty="0">
            <a:latin typeface="Times New Roman" pitchFamily="18" charset="0"/>
            <a:cs typeface="Times New Roman" pitchFamily="18" charset="0"/>
          </a:endParaRPr>
        </a:p>
      </dgm:t>
    </dgm:pt>
    <dgm:pt modelId="{EB4180C3-0056-4D3B-8827-AB9689550B20}" type="parTrans" cxnId="{56663851-8349-4D9B-9D57-E2C8C6D10868}">
      <dgm:prSet/>
      <dgm:spPr/>
      <dgm:t>
        <a:bodyPr/>
        <a:lstStyle/>
        <a:p>
          <a:endParaRPr lang="en-US"/>
        </a:p>
      </dgm:t>
    </dgm:pt>
    <dgm:pt modelId="{024EC02B-FC74-4CF9-8D45-A3810691C019}" type="sibTrans" cxnId="{56663851-8349-4D9B-9D57-E2C8C6D10868}">
      <dgm:prSet/>
      <dgm:spPr/>
      <dgm:t>
        <a:bodyPr/>
        <a:lstStyle/>
        <a:p>
          <a:endParaRPr lang="en-US">
            <a:latin typeface="Times New Roman" pitchFamily="18" charset="0"/>
            <a:cs typeface="Times New Roman" pitchFamily="18" charset="0"/>
          </a:endParaRPr>
        </a:p>
      </dgm:t>
    </dgm:pt>
    <dgm:pt modelId="{8685815B-4DC7-4457-90B9-0EC04A0089D9}">
      <dgm:prSet phldrT="[Text]"/>
      <dgm:spPr/>
      <dgm:t>
        <a:bodyPr/>
        <a:lstStyle/>
        <a:p>
          <a:r>
            <a:rPr lang="en-US" dirty="0" err="1" smtClean="0">
              <a:latin typeface="Times New Roman" pitchFamily="18" charset="0"/>
              <a:cs typeface="Times New Roman" pitchFamily="18" charset="0"/>
            </a:rPr>
            <a:t>Membayar</a:t>
          </a:r>
          <a:r>
            <a:rPr lang="en-US" dirty="0" smtClean="0">
              <a:latin typeface="Times New Roman" pitchFamily="18" charset="0"/>
              <a:cs typeface="Times New Roman" pitchFamily="18" charset="0"/>
            </a:rPr>
            <a:t> </a:t>
          </a:r>
          <a:endParaRPr lang="en-US" dirty="0">
            <a:latin typeface="Times New Roman" pitchFamily="18" charset="0"/>
            <a:cs typeface="Times New Roman" pitchFamily="18" charset="0"/>
          </a:endParaRPr>
        </a:p>
      </dgm:t>
    </dgm:pt>
    <dgm:pt modelId="{194AB9DA-B26D-4061-9B7F-83FA23CB1A3D}" type="parTrans" cxnId="{07DEB443-0489-47F4-B50D-1BBBB329E116}">
      <dgm:prSet/>
      <dgm:spPr/>
      <dgm:t>
        <a:bodyPr/>
        <a:lstStyle/>
        <a:p>
          <a:endParaRPr lang="en-US"/>
        </a:p>
      </dgm:t>
    </dgm:pt>
    <dgm:pt modelId="{8EA5FFE9-B481-42BD-99F1-7B2D276F1777}" type="sibTrans" cxnId="{07DEB443-0489-47F4-B50D-1BBBB329E116}">
      <dgm:prSet/>
      <dgm:spPr/>
      <dgm:t>
        <a:bodyPr/>
        <a:lstStyle/>
        <a:p>
          <a:endParaRPr lang="en-US">
            <a:latin typeface="Times New Roman" pitchFamily="18" charset="0"/>
            <a:cs typeface="Times New Roman" pitchFamily="18" charset="0"/>
          </a:endParaRPr>
        </a:p>
      </dgm:t>
    </dgm:pt>
    <dgm:pt modelId="{450A910F-55BA-4E3B-9CAC-A2B7402C2110}" type="pres">
      <dgm:prSet presAssocID="{1C50770E-7222-4724-B665-E88717459BFF}" presName="Name0" presStyleCnt="0">
        <dgm:presLayoutVars>
          <dgm:dir/>
          <dgm:resizeHandles val="exact"/>
        </dgm:presLayoutVars>
      </dgm:prSet>
      <dgm:spPr/>
    </dgm:pt>
    <dgm:pt modelId="{77E83F77-2D8C-4FC9-B886-548FE215669E}" type="pres">
      <dgm:prSet presAssocID="{5BC17F72-9FE5-403E-A1B1-C5E4BB80DB82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DC72A8D-20CB-4B56-91D4-A9C7F4848C6C}" type="pres">
      <dgm:prSet presAssocID="{859A3F86-4A9D-4B1F-92D0-4F0CAD497D52}" presName="sibTrans" presStyleLbl="sibTrans2D1" presStyleIdx="0" presStyleCnt="4"/>
      <dgm:spPr/>
      <dgm:t>
        <a:bodyPr/>
        <a:lstStyle/>
        <a:p>
          <a:endParaRPr lang="en-US"/>
        </a:p>
      </dgm:t>
    </dgm:pt>
    <dgm:pt modelId="{00CB9A91-B0F3-4926-BF9F-9B1DC94C7D43}" type="pres">
      <dgm:prSet presAssocID="{859A3F86-4A9D-4B1F-92D0-4F0CAD497D52}" presName="connectorText" presStyleLbl="sibTrans2D1" presStyleIdx="0" presStyleCnt="4"/>
      <dgm:spPr/>
      <dgm:t>
        <a:bodyPr/>
        <a:lstStyle/>
        <a:p>
          <a:endParaRPr lang="en-US"/>
        </a:p>
      </dgm:t>
    </dgm:pt>
    <dgm:pt modelId="{B9DF7012-32C6-49DD-A453-F731DE373B84}" type="pres">
      <dgm:prSet presAssocID="{AFCEEAB9-3D14-4DDB-88F6-7B086CA78D09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71AFA29-EABB-4366-BBC4-4F4E84D63F77}" type="pres">
      <dgm:prSet presAssocID="{024EC02B-FC74-4CF9-8D45-A3810691C019}" presName="sibTrans" presStyleLbl="sibTrans2D1" presStyleIdx="1" presStyleCnt="4"/>
      <dgm:spPr/>
      <dgm:t>
        <a:bodyPr/>
        <a:lstStyle/>
        <a:p>
          <a:endParaRPr lang="en-US"/>
        </a:p>
      </dgm:t>
    </dgm:pt>
    <dgm:pt modelId="{5BEB4C4C-9AC2-4F89-BC00-3E22EDB8C47F}" type="pres">
      <dgm:prSet presAssocID="{024EC02B-FC74-4CF9-8D45-A3810691C019}" presName="connectorText" presStyleLbl="sibTrans2D1" presStyleIdx="1" presStyleCnt="4"/>
      <dgm:spPr/>
      <dgm:t>
        <a:bodyPr/>
        <a:lstStyle/>
        <a:p>
          <a:endParaRPr lang="en-US"/>
        </a:p>
      </dgm:t>
    </dgm:pt>
    <dgm:pt modelId="{91BC5A69-F3A1-4EFC-B18C-F700C2366DC8}" type="pres">
      <dgm:prSet presAssocID="{E43C4944-DB89-42B1-905D-01D3F4B8C9F9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05CF5ED-9073-4F34-AFD7-97550D1F605B}" type="pres">
      <dgm:prSet presAssocID="{35BC167C-5C81-4425-ADBE-E985D4B5D679}" presName="sibTrans" presStyleLbl="sibTrans2D1" presStyleIdx="2" presStyleCnt="4"/>
      <dgm:spPr/>
      <dgm:t>
        <a:bodyPr/>
        <a:lstStyle/>
        <a:p>
          <a:endParaRPr lang="en-US"/>
        </a:p>
      </dgm:t>
    </dgm:pt>
    <dgm:pt modelId="{91164AB7-BFFE-4F34-8DC3-22B81FFFA162}" type="pres">
      <dgm:prSet presAssocID="{35BC167C-5C81-4425-ADBE-E985D4B5D679}" presName="connectorText" presStyleLbl="sibTrans2D1" presStyleIdx="2" presStyleCnt="4"/>
      <dgm:spPr/>
      <dgm:t>
        <a:bodyPr/>
        <a:lstStyle/>
        <a:p>
          <a:endParaRPr lang="en-US"/>
        </a:p>
      </dgm:t>
    </dgm:pt>
    <dgm:pt modelId="{F7604A23-352F-40EB-A2A2-4E157AC116A8}" type="pres">
      <dgm:prSet presAssocID="{8685815B-4DC7-4457-90B9-0EC04A0089D9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698A6A-7877-43ED-BECA-A3DA75C34E83}" type="pres">
      <dgm:prSet presAssocID="{8EA5FFE9-B481-42BD-99F1-7B2D276F1777}" presName="sibTrans" presStyleLbl="sibTrans2D1" presStyleIdx="3" presStyleCnt="4"/>
      <dgm:spPr/>
      <dgm:t>
        <a:bodyPr/>
        <a:lstStyle/>
        <a:p>
          <a:endParaRPr lang="en-US"/>
        </a:p>
      </dgm:t>
    </dgm:pt>
    <dgm:pt modelId="{3CE57FB1-6A06-4BF7-B4C8-CC5579585EE6}" type="pres">
      <dgm:prSet presAssocID="{8EA5FFE9-B481-42BD-99F1-7B2D276F1777}" presName="connectorText" presStyleLbl="sibTrans2D1" presStyleIdx="3" presStyleCnt="4"/>
      <dgm:spPr/>
      <dgm:t>
        <a:bodyPr/>
        <a:lstStyle/>
        <a:p>
          <a:endParaRPr lang="en-US"/>
        </a:p>
      </dgm:t>
    </dgm:pt>
    <dgm:pt modelId="{34AF2DA4-30CA-4A43-A616-0ACAE984B3E8}" type="pres">
      <dgm:prSet presAssocID="{1ABB8867-500D-4500-96A9-87DC17EE7725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EEF66D9-F341-46A4-AC67-C4CF1338B68B}" type="presOf" srcId="{E43C4944-DB89-42B1-905D-01D3F4B8C9F9}" destId="{91BC5A69-F3A1-4EFC-B18C-F700C2366DC8}" srcOrd="0" destOrd="0" presId="urn:microsoft.com/office/officeart/2005/8/layout/process1"/>
    <dgm:cxn modelId="{3A3C3AF3-7732-4600-B8A4-46018EEA81C5}" type="presOf" srcId="{35BC167C-5C81-4425-ADBE-E985D4B5D679}" destId="{91164AB7-BFFE-4F34-8DC3-22B81FFFA162}" srcOrd="1" destOrd="0" presId="urn:microsoft.com/office/officeart/2005/8/layout/process1"/>
    <dgm:cxn modelId="{7C7914C3-E47D-41FE-83CA-393764F1D7D3}" type="presOf" srcId="{859A3F86-4A9D-4B1F-92D0-4F0CAD497D52}" destId="{6DC72A8D-20CB-4B56-91D4-A9C7F4848C6C}" srcOrd="0" destOrd="0" presId="urn:microsoft.com/office/officeart/2005/8/layout/process1"/>
    <dgm:cxn modelId="{4953DAF8-A1A4-4CA8-91AB-03C27A78B252}" type="presOf" srcId="{AFCEEAB9-3D14-4DDB-88F6-7B086CA78D09}" destId="{B9DF7012-32C6-49DD-A453-F731DE373B84}" srcOrd="0" destOrd="0" presId="urn:microsoft.com/office/officeart/2005/8/layout/process1"/>
    <dgm:cxn modelId="{610639F0-F415-4E6D-977F-AB3E1A33391D}" type="presOf" srcId="{8685815B-4DC7-4457-90B9-0EC04A0089D9}" destId="{F7604A23-352F-40EB-A2A2-4E157AC116A8}" srcOrd="0" destOrd="0" presId="urn:microsoft.com/office/officeart/2005/8/layout/process1"/>
    <dgm:cxn modelId="{9D847C9B-E3B5-457E-877A-59B69FCD715C}" type="presOf" srcId="{024EC02B-FC74-4CF9-8D45-A3810691C019}" destId="{5BEB4C4C-9AC2-4F89-BC00-3E22EDB8C47F}" srcOrd="1" destOrd="0" presId="urn:microsoft.com/office/officeart/2005/8/layout/process1"/>
    <dgm:cxn modelId="{2586662F-41C0-4059-9C29-B2C23FF84AAC}" type="presOf" srcId="{8EA5FFE9-B481-42BD-99F1-7B2D276F1777}" destId="{1E698A6A-7877-43ED-BECA-A3DA75C34E83}" srcOrd="0" destOrd="0" presId="urn:microsoft.com/office/officeart/2005/8/layout/process1"/>
    <dgm:cxn modelId="{BD0954A8-D378-4673-A6B1-1C51366CB2B8}" type="presOf" srcId="{5BC17F72-9FE5-403E-A1B1-C5E4BB80DB82}" destId="{77E83F77-2D8C-4FC9-B886-548FE215669E}" srcOrd="0" destOrd="0" presId="urn:microsoft.com/office/officeart/2005/8/layout/process1"/>
    <dgm:cxn modelId="{6B83FEDA-5F49-4408-81AB-58D8CD7B0F80}" srcId="{1C50770E-7222-4724-B665-E88717459BFF}" destId="{E43C4944-DB89-42B1-905D-01D3F4B8C9F9}" srcOrd="2" destOrd="0" parTransId="{E07E375C-0F64-48A3-A6B5-03CECF0C45CF}" sibTransId="{35BC167C-5C81-4425-ADBE-E985D4B5D679}"/>
    <dgm:cxn modelId="{15C2A45A-8AF8-49C4-B70A-9F838A269788}" type="presOf" srcId="{8EA5FFE9-B481-42BD-99F1-7B2D276F1777}" destId="{3CE57FB1-6A06-4BF7-B4C8-CC5579585EE6}" srcOrd="1" destOrd="0" presId="urn:microsoft.com/office/officeart/2005/8/layout/process1"/>
    <dgm:cxn modelId="{F6565651-00B6-4DFD-A1E3-20B909DA09B9}" srcId="{1C50770E-7222-4724-B665-E88717459BFF}" destId="{5BC17F72-9FE5-403E-A1B1-C5E4BB80DB82}" srcOrd="0" destOrd="0" parTransId="{9FB51B57-EA7E-4350-824A-747D196BFF00}" sibTransId="{859A3F86-4A9D-4B1F-92D0-4F0CAD497D52}"/>
    <dgm:cxn modelId="{07DEB443-0489-47F4-B50D-1BBBB329E116}" srcId="{1C50770E-7222-4724-B665-E88717459BFF}" destId="{8685815B-4DC7-4457-90B9-0EC04A0089D9}" srcOrd="3" destOrd="0" parTransId="{194AB9DA-B26D-4061-9B7F-83FA23CB1A3D}" sibTransId="{8EA5FFE9-B481-42BD-99F1-7B2D276F1777}"/>
    <dgm:cxn modelId="{50CBDD3E-92C1-49A4-A5F9-10FF3422285C}" type="presOf" srcId="{859A3F86-4A9D-4B1F-92D0-4F0CAD497D52}" destId="{00CB9A91-B0F3-4926-BF9F-9B1DC94C7D43}" srcOrd="1" destOrd="0" presId="urn:microsoft.com/office/officeart/2005/8/layout/process1"/>
    <dgm:cxn modelId="{F762B5FE-2D71-412B-A032-09A13A0A33D0}" type="presOf" srcId="{35BC167C-5C81-4425-ADBE-E985D4B5D679}" destId="{505CF5ED-9073-4F34-AFD7-97550D1F605B}" srcOrd="0" destOrd="0" presId="urn:microsoft.com/office/officeart/2005/8/layout/process1"/>
    <dgm:cxn modelId="{63541AA2-2166-499F-B925-ABDCD9C0AE0A}" type="presOf" srcId="{024EC02B-FC74-4CF9-8D45-A3810691C019}" destId="{971AFA29-EABB-4366-BBC4-4F4E84D63F77}" srcOrd="0" destOrd="0" presId="urn:microsoft.com/office/officeart/2005/8/layout/process1"/>
    <dgm:cxn modelId="{6AF6AF73-6045-484C-8A04-F4924D4C52E9}" type="presOf" srcId="{1C50770E-7222-4724-B665-E88717459BFF}" destId="{450A910F-55BA-4E3B-9CAC-A2B7402C2110}" srcOrd="0" destOrd="0" presId="urn:microsoft.com/office/officeart/2005/8/layout/process1"/>
    <dgm:cxn modelId="{C69F7EF8-3016-4BFB-AB2E-6851A481093B}" type="presOf" srcId="{1ABB8867-500D-4500-96A9-87DC17EE7725}" destId="{34AF2DA4-30CA-4A43-A616-0ACAE984B3E8}" srcOrd="0" destOrd="0" presId="urn:microsoft.com/office/officeart/2005/8/layout/process1"/>
    <dgm:cxn modelId="{95EF1EB8-8FD5-4DA0-BAB6-008E0FCA500D}" srcId="{1C50770E-7222-4724-B665-E88717459BFF}" destId="{1ABB8867-500D-4500-96A9-87DC17EE7725}" srcOrd="4" destOrd="0" parTransId="{A9A9D98B-44B0-4AE6-9216-AB4B2F601F17}" sibTransId="{4A68B8EB-51DA-475F-9735-586736C532F0}"/>
    <dgm:cxn modelId="{56663851-8349-4D9B-9D57-E2C8C6D10868}" srcId="{1C50770E-7222-4724-B665-E88717459BFF}" destId="{AFCEEAB9-3D14-4DDB-88F6-7B086CA78D09}" srcOrd="1" destOrd="0" parTransId="{EB4180C3-0056-4D3B-8827-AB9689550B20}" sibTransId="{024EC02B-FC74-4CF9-8D45-A3810691C019}"/>
    <dgm:cxn modelId="{25446EF5-7713-41EA-9FB7-29A3D25C3A42}" type="presParOf" srcId="{450A910F-55BA-4E3B-9CAC-A2B7402C2110}" destId="{77E83F77-2D8C-4FC9-B886-548FE215669E}" srcOrd="0" destOrd="0" presId="urn:microsoft.com/office/officeart/2005/8/layout/process1"/>
    <dgm:cxn modelId="{2CBA8795-0DBE-4C2A-9C2E-9298F5AB19D0}" type="presParOf" srcId="{450A910F-55BA-4E3B-9CAC-A2B7402C2110}" destId="{6DC72A8D-20CB-4B56-91D4-A9C7F4848C6C}" srcOrd="1" destOrd="0" presId="urn:microsoft.com/office/officeart/2005/8/layout/process1"/>
    <dgm:cxn modelId="{E690C18E-B3E1-4E93-B864-A51011FDC700}" type="presParOf" srcId="{6DC72A8D-20CB-4B56-91D4-A9C7F4848C6C}" destId="{00CB9A91-B0F3-4926-BF9F-9B1DC94C7D43}" srcOrd="0" destOrd="0" presId="urn:microsoft.com/office/officeart/2005/8/layout/process1"/>
    <dgm:cxn modelId="{56B7ACE5-D1F2-4423-A148-8279C7A8EDA0}" type="presParOf" srcId="{450A910F-55BA-4E3B-9CAC-A2B7402C2110}" destId="{B9DF7012-32C6-49DD-A453-F731DE373B84}" srcOrd="2" destOrd="0" presId="urn:microsoft.com/office/officeart/2005/8/layout/process1"/>
    <dgm:cxn modelId="{A24F3CB4-E1FF-4011-BE75-E0EA23F9974D}" type="presParOf" srcId="{450A910F-55BA-4E3B-9CAC-A2B7402C2110}" destId="{971AFA29-EABB-4366-BBC4-4F4E84D63F77}" srcOrd="3" destOrd="0" presId="urn:microsoft.com/office/officeart/2005/8/layout/process1"/>
    <dgm:cxn modelId="{8D418BA4-A961-4017-81A0-27029DBB82F4}" type="presParOf" srcId="{971AFA29-EABB-4366-BBC4-4F4E84D63F77}" destId="{5BEB4C4C-9AC2-4F89-BC00-3E22EDB8C47F}" srcOrd="0" destOrd="0" presId="urn:microsoft.com/office/officeart/2005/8/layout/process1"/>
    <dgm:cxn modelId="{E5913353-7745-4730-B72D-295B40F73CC7}" type="presParOf" srcId="{450A910F-55BA-4E3B-9CAC-A2B7402C2110}" destId="{91BC5A69-F3A1-4EFC-B18C-F700C2366DC8}" srcOrd="4" destOrd="0" presId="urn:microsoft.com/office/officeart/2005/8/layout/process1"/>
    <dgm:cxn modelId="{A5AAF24A-EF40-46B5-AB19-CC84DB524CC1}" type="presParOf" srcId="{450A910F-55BA-4E3B-9CAC-A2B7402C2110}" destId="{505CF5ED-9073-4F34-AFD7-97550D1F605B}" srcOrd="5" destOrd="0" presId="urn:microsoft.com/office/officeart/2005/8/layout/process1"/>
    <dgm:cxn modelId="{441A9213-FEBA-48DF-B5C7-C4A285E9B2C8}" type="presParOf" srcId="{505CF5ED-9073-4F34-AFD7-97550D1F605B}" destId="{91164AB7-BFFE-4F34-8DC3-22B81FFFA162}" srcOrd="0" destOrd="0" presId="urn:microsoft.com/office/officeart/2005/8/layout/process1"/>
    <dgm:cxn modelId="{B3E255F6-74C4-4053-A264-FAF7D93F9307}" type="presParOf" srcId="{450A910F-55BA-4E3B-9CAC-A2B7402C2110}" destId="{F7604A23-352F-40EB-A2A2-4E157AC116A8}" srcOrd="6" destOrd="0" presId="urn:microsoft.com/office/officeart/2005/8/layout/process1"/>
    <dgm:cxn modelId="{14A3FEFC-DD0D-4DD7-8578-3EF1F82CC73C}" type="presParOf" srcId="{450A910F-55BA-4E3B-9CAC-A2B7402C2110}" destId="{1E698A6A-7877-43ED-BECA-A3DA75C34E83}" srcOrd="7" destOrd="0" presId="urn:microsoft.com/office/officeart/2005/8/layout/process1"/>
    <dgm:cxn modelId="{0195CC27-27F7-4527-8EA2-80814A7C7F18}" type="presParOf" srcId="{1E698A6A-7877-43ED-BECA-A3DA75C34E83}" destId="{3CE57FB1-6A06-4BF7-B4C8-CC5579585EE6}" srcOrd="0" destOrd="0" presId="urn:microsoft.com/office/officeart/2005/8/layout/process1"/>
    <dgm:cxn modelId="{356ACCA0-516E-4E32-BB72-7BD1D4FA0CD5}" type="presParOf" srcId="{450A910F-55BA-4E3B-9CAC-A2B7402C2110}" destId="{34AF2DA4-30CA-4A43-A616-0ACAE984B3E8}" srcOrd="8" destOrd="0" presId="urn:microsoft.com/office/officeart/2005/8/layout/process1"/>
  </dgm:cxnLst>
  <dgm:bg/>
  <dgm:whole/>
</dgm:dataModel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39815-3258-4C70-AB02-2F7DA25155F2}" type="datetimeFigureOut">
              <a:rPr lang="en-US" smtClean="0"/>
              <a:pPr/>
              <a:t>9/8/2021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EC60F-B596-4B19-90C1-ADE37D77D0D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39815-3258-4C70-AB02-2F7DA25155F2}" type="datetimeFigureOut">
              <a:rPr lang="en-US" smtClean="0"/>
              <a:pPr/>
              <a:t>9/8/2021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EC60F-B596-4B19-90C1-ADE37D77D0D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39815-3258-4C70-AB02-2F7DA25155F2}" type="datetimeFigureOut">
              <a:rPr lang="en-US" smtClean="0"/>
              <a:pPr/>
              <a:t>9/8/2021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EC60F-B596-4B19-90C1-ADE37D77D0D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39815-3258-4C70-AB02-2F7DA25155F2}" type="datetimeFigureOut">
              <a:rPr lang="en-US" smtClean="0"/>
              <a:pPr/>
              <a:t>9/8/2021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EC60F-B596-4B19-90C1-ADE37D77D0D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39815-3258-4C70-AB02-2F7DA25155F2}" type="datetimeFigureOut">
              <a:rPr lang="en-US" smtClean="0"/>
              <a:pPr/>
              <a:t>9/8/2021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EC60F-B596-4B19-90C1-ADE37D77D0D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39815-3258-4C70-AB02-2F7DA25155F2}" type="datetimeFigureOut">
              <a:rPr lang="en-US" smtClean="0"/>
              <a:pPr/>
              <a:t>9/8/2021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EC60F-B596-4B19-90C1-ADE37D77D0D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39815-3258-4C70-AB02-2F7DA25155F2}" type="datetimeFigureOut">
              <a:rPr lang="en-US" smtClean="0"/>
              <a:pPr/>
              <a:t>9/8/2021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EC60F-B596-4B19-90C1-ADE37D77D0D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39815-3258-4C70-AB02-2F7DA25155F2}" type="datetimeFigureOut">
              <a:rPr lang="en-US" smtClean="0"/>
              <a:pPr/>
              <a:t>9/8/2021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EC60F-B596-4B19-90C1-ADE37D77D0D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39815-3258-4C70-AB02-2F7DA25155F2}" type="datetimeFigureOut">
              <a:rPr lang="en-US" smtClean="0"/>
              <a:pPr/>
              <a:t>9/8/2021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EC60F-B596-4B19-90C1-ADE37D77D0D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39815-3258-4C70-AB02-2F7DA25155F2}" type="datetimeFigureOut">
              <a:rPr lang="en-US" smtClean="0"/>
              <a:pPr/>
              <a:t>9/8/2021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EC60F-B596-4B19-90C1-ADE37D77D0D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39815-3258-4C70-AB02-2F7DA25155F2}" type="datetimeFigureOut">
              <a:rPr lang="en-US" smtClean="0"/>
              <a:pPr/>
              <a:t>9/8/2021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EC60F-B596-4B19-90C1-ADE37D77D0D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739815-3258-4C70-AB02-2F7DA25155F2}" type="datetimeFigureOut">
              <a:rPr lang="en-US" smtClean="0"/>
              <a:pPr/>
              <a:t>9/8/2021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BEC60F-B596-4B19-90C1-ADE37D77D0DA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jpe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jpe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jpeg"/><Relationship Id="rId14" Type="http://schemas.openxmlformats.org/officeDocument/2006/relationships/image" Target="../media/image1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hyperlink" Target="http://oss.go.id/" TargetMode="External"/><Relationship Id="rId7" Type="http://schemas.openxmlformats.org/officeDocument/2006/relationships/diagramQuickStyle" Target="../diagrams/quickStyle2.xml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4" Type="http://schemas.openxmlformats.org/officeDocument/2006/relationships/hyperlink" Target="https://siumkm.bandung.go.id/daftarkegiatan/PERMOHONAN%20SURAT%20KETERANGAN%20UMKM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skm.dgip.go.id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merek.dgip.go.id/" TargetMode="External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impaki.dgip.go.id/" TargetMode="External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 descr="background biru kuning"/>
          <p:cNvPicPr>
            <a:picLocks noChangeAspect="1" noChangeArrowheads="1"/>
          </p:cNvPicPr>
          <p:nvPr/>
        </p:nvPicPr>
        <p:blipFill>
          <a:blip r:embed="rId2">
            <a:lum contrast="-10000"/>
          </a:blip>
          <a:srcRect t="47000" r="40000" b="8000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2000" y="1577975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latin typeface="Book Antiqua" pitchFamily="18" charset="0"/>
                <a:cs typeface="Times New Roman" pitchFamily="18" charset="0"/>
              </a:rPr>
              <a:t>PROSEDUR PENDAFTARAN MEREK UMKM </a:t>
            </a:r>
            <a:br>
              <a:rPr lang="en-US" b="1" dirty="0" smtClean="0">
                <a:latin typeface="Book Antiqua" pitchFamily="18" charset="0"/>
                <a:cs typeface="Times New Roman" pitchFamily="18" charset="0"/>
              </a:rPr>
            </a:br>
            <a:r>
              <a:rPr lang="en-US" b="1" i="1" dirty="0" smtClean="0">
                <a:latin typeface="Book Antiqua" pitchFamily="18" charset="0"/>
                <a:cs typeface="Times New Roman" pitchFamily="18" charset="0"/>
              </a:rPr>
              <a:t>VIA</a:t>
            </a:r>
            <a:r>
              <a:rPr lang="en-US" b="1" dirty="0" smtClean="0">
                <a:latin typeface="Book Antiqua" pitchFamily="18" charset="0"/>
                <a:cs typeface="Times New Roman" pitchFamily="18" charset="0"/>
              </a:rPr>
              <a:t> </a:t>
            </a:r>
            <a:r>
              <a:rPr lang="en-US" b="1" i="1" dirty="0" smtClean="0">
                <a:latin typeface="Book Antiqua" pitchFamily="18" charset="0"/>
                <a:cs typeface="Times New Roman" pitchFamily="18" charset="0"/>
              </a:rPr>
              <a:t>ONLINE</a:t>
            </a:r>
            <a:endParaRPr lang="en-US" b="1" i="1" dirty="0">
              <a:latin typeface="Book Antiqua" pitchFamily="18" charset="0"/>
              <a:cs typeface="Times New Roman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962400"/>
            <a:ext cx="6324600" cy="1219200"/>
          </a:xfrm>
        </p:spPr>
        <p:txBody>
          <a:bodyPr>
            <a:noAutofit/>
          </a:bodyPr>
          <a:lstStyle/>
          <a:p>
            <a:r>
              <a:rPr lang="en-US" sz="2400" dirty="0" err="1" smtClean="0">
                <a:latin typeface="Book Antiqua" pitchFamily="18" charset="0"/>
                <a:ea typeface="Verdana" pitchFamily="34" charset="0"/>
                <a:cs typeface="Times New Roman" pitchFamily="18" charset="0"/>
              </a:rPr>
              <a:t>Oleh</a:t>
            </a:r>
            <a:r>
              <a:rPr lang="en-US" sz="2400" dirty="0" smtClean="0">
                <a:latin typeface="Book Antiqua" pitchFamily="18" charset="0"/>
                <a:ea typeface="Verdana" pitchFamily="34" charset="0"/>
                <a:cs typeface="Times New Roman" pitchFamily="18" charset="0"/>
              </a:rPr>
              <a:t>:</a:t>
            </a:r>
          </a:p>
          <a:p>
            <a:endParaRPr lang="en-US" sz="2400" dirty="0" smtClean="0">
              <a:latin typeface="Book Antiqua" pitchFamily="18" charset="0"/>
              <a:ea typeface="Verdana" pitchFamily="34" charset="0"/>
              <a:cs typeface="Times New Roman" pitchFamily="18" charset="0"/>
            </a:endParaRPr>
          </a:p>
          <a:p>
            <a:r>
              <a:rPr lang="en-US" sz="2400" b="1" u="sng" dirty="0" smtClean="0">
                <a:latin typeface="Book Antiqua" pitchFamily="18" charset="0"/>
                <a:ea typeface="Verdana" pitchFamily="34" charset="0"/>
                <a:cs typeface="Times New Roman" pitchFamily="18" charset="0"/>
              </a:rPr>
              <a:t>DEVI ELORA, S.H., </a:t>
            </a:r>
            <a:r>
              <a:rPr lang="en-US" sz="2400" b="1" u="sng" dirty="0" err="1" smtClean="0">
                <a:latin typeface="Book Antiqua" pitchFamily="18" charset="0"/>
                <a:ea typeface="Verdana" pitchFamily="34" charset="0"/>
                <a:cs typeface="Times New Roman" pitchFamily="18" charset="0"/>
              </a:rPr>
              <a:t>M.Kn</a:t>
            </a:r>
            <a:r>
              <a:rPr lang="en-US" sz="2400" b="1" u="sng" dirty="0" smtClean="0">
                <a:latin typeface="Book Antiqua" pitchFamily="18" charset="0"/>
                <a:ea typeface="Verdana" pitchFamily="34" charset="0"/>
                <a:cs typeface="Times New Roman" pitchFamily="18" charset="0"/>
              </a:rPr>
              <a:t>.</a:t>
            </a:r>
          </a:p>
          <a:p>
            <a:r>
              <a:rPr lang="en-US" sz="1600" b="1" dirty="0" err="1" smtClean="0">
                <a:latin typeface="Book Antiqua" pitchFamily="18" charset="0"/>
                <a:ea typeface="Verdana" pitchFamily="34" charset="0"/>
                <a:cs typeface="Times New Roman" pitchFamily="18" charset="0"/>
              </a:rPr>
              <a:t>Notaris</a:t>
            </a:r>
            <a:r>
              <a:rPr lang="en-US" sz="1600" b="1" dirty="0" smtClean="0">
                <a:latin typeface="Book Antiqua" pitchFamily="18" charset="0"/>
                <a:ea typeface="Verdana" pitchFamily="34" charset="0"/>
                <a:cs typeface="Times New Roman" pitchFamily="18" charset="0"/>
              </a:rPr>
              <a:t> &amp; PPAT</a:t>
            </a:r>
            <a:endParaRPr lang="en-US" sz="1600" b="1" dirty="0">
              <a:latin typeface="Book Antiqua" pitchFamily="18" charset="0"/>
              <a:ea typeface="Verdana" pitchFamily="34" charset="0"/>
              <a:cs typeface="Times New Roman" pitchFamily="18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\\Desktop-5719pi8\data wira 3\UNLA\KKNM\bahan presentasi\logo-ki-web.jpg"/>
          <p:cNvPicPr>
            <a:picLocks noChangeAspect="1" noChangeArrowheads="1"/>
          </p:cNvPicPr>
          <p:nvPr/>
        </p:nvPicPr>
        <p:blipFill>
          <a:blip r:embed="rId2" cstate="print">
            <a:lum bright="40000" contrast="-40000"/>
          </a:blip>
          <a:srcRect/>
          <a:stretch>
            <a:fillRect/>
          </a:stretch>
        </p:blipFill>
        <p:spPr bwMode="auto">
          <a:xfrm>
            <a:off x="2133600" y="1753277"/>
            <a:ext cx="4687887" cy="3123523"/>
          </a:xfrm>
          <a:prstGeom prst="rect">
            <a:avLst/>
          </a:prstGeom>
          <a:noFill/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2000" u="sng" dirty="0" smtClean="0">
                <a:latin typeface="Times New Roman" pitchFamily="18" charset="0"/>
                <a:cs typeface="Times New Roman" pitchFamily="18" charset="0"/>
              </a:rPr>
              <a:t>3. </a:t>
            </a:r>
            <a:r>
              <a:rPr lang="en-US" sz="2000" u="sng" dirty="0" err="1" smtClean="0">
                <a:latin typeface="Times New Roman" pitchFamily="18" charset="0"/>
                <a:cs typeface="Times New Roman" pitchFamily="18" charset="0"/>
              </a:rPr>
              <a:t>Membuat</a:t>
            </a:r>
            <a:r>
              <a:rPr lang="en-US" sz="2000" u="sng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u="sng" dirty="0" err="1" smtClean="0">
                <a:latin typeface="Times New Roman" pitchFamily="18" charset="0"/>
                <a:cs typeface="Times New Roman" pitchFamily="18" charset="0"/>
              </a:rPr>
              <a:t>Kode</a:t>
            </a:r>
            <a:r>
              <a:rPr lang="en-US" sz="2000" u="sng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u="sng" dirty="0" err="1" smtClean="0">
                <a:latin typeface="Times New Roman" pitchFamily="18" charset="0"/>
                <a:cs typeface="Times New Roman" pitchFamily="18" charset="0"/>
              </a:rPr>
              <a:t>Pembayaran</a:t>
            </a:r>
            <a:endParaRPr lang="en-US" sz="2000" u="sng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85800" y="1143000"/>
            <a:ext cx="5619615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Tx/>
              <a:buChar char="-"/>
            </a:pPr>
            <a:r>
              <a:rPr lang="en-US" sz="1500" dirty="0" smtClean="0">
                <a:latin typeface="Times New Roman" pitchFamily="18" charset="0"/>
                <a:cs typeface="Times New Roman" pitchFamily="18" charset="0"/>
              </a:rPr>
              <a:t> Bayar </a:t>
            </a:r>
            <a:r>
              <a:rPr lang="en-US" sz="1500" dirty="0" err="1" smtClean="0">
                <a:latin typeface="Times New Roman" pitchFamily="18" charset="0"/>
                <a:cs typeface="Times New Roman" pitchFamily="18" charset="0"/>
              </a:rPr>
              <a:t>sesuai</a:t>
            </a:r>
            <a:r>
              <a:rPr lang="en-US" sz="15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500" dirty="0" err="1" smtClean="0">
                <a:latin typeface="Times New Roman" pitchFamily="18" charset="0"/>
                <a:cs typeface="Times New Roman" pitchFamily="18" charset="0"/>
              </a:rPr>
              <a:t>dengan</a:t>
            </a:r>
            <a:r>
              <a:rPr lang="en-US" sz="1500" dirty="0" smtClean="0">
                <a:latin typeface="Times New Roman" pitchFamily="18" charset="0"/>
                <a:cs typeface="Times New Roman" pitchFamily="18" charset="0"/>
              </a:rPr>
              <a:t> Nominal yang </a:t>
            </a:r>
            <a:r>
              <a:rPr lang="en-US" sz="1500" dirty="0" err="1" smtClean="0">
                <a:latin typeface="Times New Roman" pitchFamily="18" charset="0"/>
                <a:cs typeface="Times New Roman" pitchFamily="18" charset="0"/>
              </a:rPr>
              <a:t>tercantum</a:t>
            </a:r>
            <a:r>
              <a:rPr lang="en-US" sz="15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500" dirty="0" err="1" smtClean="0">
                <a:latin typeface="Times New Roman" pitchFamily="18" charset="0"/>
                <a:cs typeface="Times New Roman" pitchFamily="18" charset="0"/>
              </a:rPr>
              <a:t>pada</a:t>
            </a:r>
            <a:r>
              <a:rPr lang="en-US" sz="15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500" dirty="0" err="1" smtClean="0">
                <a:latin typeface="Times New Roman" pitchFamily="18" charset="0"/>
                <a:cs typeface="Times New Roman" pitchFamily="18" charset="0"/>
              </a:rPr>
              <a:t>kode</a:t>
            </a:r>
            <a:r>
              <a:rPr lang="en-US" sz="1500" dirty="0" smtClean="0">
                <a:latin typeface="Times New Roman" pitchFamily="18" charset="0"/>
                <a:cs typeface="Times New Roman" pitchFamily="18" charset="0"/>
              </a:rPr>
              <a:t> Billing </a:t>
            </a:r>
          </a:p>
          <a:p>
            <a:r>
              <a:rPr lang="en-US" sz="1500" dirty="0" smtClean="0">
                <a:latin typeface="Times New Roman" pitchFamily="18" charset="0"/>
                <a:cs typeface="Times New Roman" pitchFamily="18" charset="0"/>
              </a:rPr>
              <a:t>   (</a:t>
            </a:r>
            <a:r>
              <a:rPr lang="en-US" sz="1500" dirty="0" err="1" smtClean="0">
                <a:latin typeface="Times New Roman" pitchFamily="18" charset="0"/>
                <a:cs typeface="Times New Roman" pitchFamily="18" charset="0"/>
              </a:rPr>
              <a:t>sebesar</a:t>
            </a:r>
            <a:r>
              <a:rPr lang="en-US" sz="1500" dirty="0" smtClean="0">
                <a:latin typeface="Times New Roman" pitchFamily="18" charset="0"/>
                <a:cs typeface="Times New Roman" pitchFamily="18" charset="0"/>
              </a:rPr>
              <a:t> Rp500.000,- </a:t>
            </a:r>
            <a:r>
              <a:rPr lang="en-US" sz="1500" dirty="0" err="1" smtClean="0">
                <a:latin typeface="Times New Roman" pitchFamily="18" charset="0"/>
                <a:cs typeface="Times New Roman" pitchFamily="18" charset="0"/>
              </a:rPr>
              <a:t>untuk</a:t>
            </a:r>
            <a:r>
              <a:rPr lang="en-US" sz="15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500" dirty="0" err="1" smtClean="0">
                <a:latin typeface="Times New Roman" pitchFamily="18" charset="0"/>
                <a:cs typeface="Times New Roman" pitchFamily="18" charset="0"/>
              </a:rPr>
              <a:t>Merek</a:t>
            </a:r>
            <a:r>
              <a:rPr lang="en-US" sz="1500" dirty="0" smtClean="0">
                <a:latin typeface="Times New Roman" pitchFamily="18" charset="0"/>
                <a:cs typeface="Times New Roman" pitchFamily="18" charset="0"/>
              </a:rPr>
              <a:t> UMKM)</a:t>
            </a:r>
          </a:p>
          <a:p>
            <a:pPr>
              <a:buFontTx/>
              <a:buChar char="-"/>
            </a:pPr>
            <a:r>
              <a:rPr lang="en-US" sz="15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500" dirty="0" err="1" smtClean="0">
                <a:latin typeface="Times New Roman" pitchFamily="18" charset="0"/>
                <a:cs typeface="Times New Roman" pitchFamily="18" charset="0"/>
              </a:rPr>
              <a:t>Pembayaran</a:t>
            </a:r>
            <a:r>
              <a:rPr lang="en-US" sz="15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500" dirty="0" err="1" smtClean="0">
                <a:latin typeface="Times New Roman" pitchFamily="18" charset="0"/>
                <a:cs typeface="Times New Roman" pitchFamily="18" charset="0"/>
              </a:rPr>
              <a:t>dapat</a:t>
            </a:r>
            <a:r>
              <a:rPr lang="en-US" sz="15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500" dirty="0" err="1" smtClean="0">
                <a:latin typeface="Times New Roman" pitchFamily="18" charset="0"/>
                <a:cs typeface="Times New Roman" pitchFamily="18" charset="0"/>
              </a:rPr>
              <a:t>dilakukan</a:t>
            </a:r>
            <a:r>
              <a:rPr lang="en-US" sz="15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500" dirty="0" err="1" smtClean="0">
                <a:latin typeface="Times New Roman" pitchFamily="18" charset="0"/>
                <a:cs typeface="Times New Roman" pitchFamily="18" charset="0"/>
              </a:rPr>
              <a:t>melalu</a:t>
            </a:r>
            <a:r>
              <a:rPr lang="en-US" sz="1500" dirty="0" smtClean="0">
                <a:latin typeface="Times New Roman" pitchFamily="18" charset="0"/>
                <a:cs typeface="Times New Roman" pitchFamily="18" charset="0"/>
              </a:rPr>
              <a:t> Teller </a:t>
            </a:r>
            <a:r>
              <a:rPr lang="en-US" sz="1500" dirty="0" err="1" smtClean="0">
                <a:latin typeface="Times New Roman" pitchFamily="18" charset="0"/>
                <a:cs typeface="Times New Roman" pitchFamily="18" charset="0"/>
              </a:rPr>
              <a:t>atau</a:t>
            </a:r>
            <a:r>
              <a:rPr lang="en-US" sz="1500" dirty="0" smtClean="0">
                <a:latin typeface="Times New Roman" pitchFamily="18" charset="0"/>
                <a:cs typeface="Times New Roman" pitchFamily="18" charset="0"/>
              </a:rPr>
              <a:t> Mobile Banking BNI</a:t>
            </a:r>
          </a:p>
        </p:txBody>
      </p:sp>
      <p:pic>
        <p:nvPicPr>
          <p:cNvPr id="6146" name="Picture 2" descr="\\Desktop-5719pi8\data wira 3\UNLA\KKNM\bahan presentasi\Contoh tampilan kode billing SIMPAKI.png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2362200" y="1905000"/>
            <a:ext cx="4572000" cy="4886278"/>
          </a:xfrm>
          <a:prstGeom prst="rect">
            <a:avLst/>
          </a:prstGeom>
          <a:noFill/>
        </p:spPr>
      </p:pic>
      <p:sp>
        <p:nvSpPr>
          <p:cNvPr id="7" name="Rectangle 6"/>
          <p:cNvSpPr/>
          <p:nvPr/>
        </p:nvSpPr>
        <p:spPr>
          <a:xfrm>
            <a:off x="7010400" y="6477000"/>
            <a:ext cx="2133600" cy="381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i="1" dirty="0" smtClean="0">
                <a:solidFill>
                  <a:schemeClr val="bg1">
                    <a:lumMod val="50000"/>
                  </a:schemeClr>
                </a:solidFill>
                <a:latin typeface="Book Antiqua" pitchFamily="18" charset="0"/>
                <a:ea typeface="Verdana" pitchFamily="34" charset="0"/>
                <a:cs typeface="Times New Roman" pitchFamily="18" charset="0"/>
              </a:rPr>
              <a:t>Devi </a:t>
            </a:r>
            <a:r>
              <a:rPr lang="en-US" sz="1500" i="1" dirty="0" err="1" smtClean="0">
                <a:solidFill>
                  <a:schemeClr val="bg1">
                    <a:lumMod val="50000"/>
                  </a:schemeClr>
                </a:solidFill>
                <a:latin typeface="Book Antiqua" pitchFamily="18" charset="0"/>
                <a:ea typeface="Verdana" pitchFamily="34" charset="0"/>
                <a:cs typeface="Times New Roman" pitchFamily="18" charset="0"/>
              </a:rPr>
              <a:t>Elora</a:t>
            </a:r>
            <a:r>
              <a:rPr lang="en-US" sz="1500" i="1" dirty="0" smtClean="0">
                <a:solidFill>
                  <a:schemeClr val="bg1">
                    <a:lumMod val="50000"/>
                  </a:schemeClr>
                </a:solidFill>
                <a:latin typeface="Book Antiqua" pitchFamily="18" charset="0"/>
                <a:ea typeface="Verdana" pitchFamily="34" charset="0"/>
                <a:cs typeface="Times New Roman" pitchFamily="18" charset="0"/>
              </a:rPr>
              <a:t>, S.H., </a:t>
            </a:r>
            <a:r>
              <a:rPr lang="en-US" sz="1500" i="1" dirty="0" err="1" smtClean="0">
                <a:solidFill>
                  <a:schemeClr val="bg1">
                    <a:lumMod val="50000"/>
                  </a:schemeClr>
                </a:solidFill>
                <a:latin typeface="Book Antiqua" pitchFamily="18" charset="0"/>
                <a:ea typeface="Verdana" pitchFamily="34" charset="0"/>
                <a:cs typeface="Times New Roman" pitchFamily="18" charset="0"/>
              </a:rPr>
              <a:t>M.Kn</a:t>
            </a:r>
            <a:r>
              <a:rPr lang="en-US" sz="1500" i="1" dirty="0" smtClean="0">
                <a:solidFill>
                  <a:schemeClr val="bg1">
                    <a:lumMod val="50000"/>
                  </a:schemeClr>
                </a:solidFill>
                <a:latin typeface="Book Antiqua" pitchFamily="18" charset="0"/>
                <a:ea typeface="Verdana" pitchFamily="34" charset="0"/>
                <a:cs typeface="Times New Roman" pitchFamily="18" charset="0"/>
              </a:rPr>
              <a:t>.</a:t>
            </a:r>
            <a:endParaRPr lang="en-US" sz="1500" i="1" dirty="0">
              <a:solidFill>
                <a:schemeClr val="bg1">
                  <a:lumMod val="50000"/>
                </a:schemeClr>
              </a:solidFill>
              <a:latin typeface="Book Antiqua" pitchFamily="18" charset="0"/>
              <a:ea typeface="Verdana" pitchFamily="34" charset="0"/>
              <a:cs typeface="Times New Roman" pitchFamily="18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\\Desktop-5719pi8\data wira 3\UNLA\KKNM\bahan presentasi\logo-ki-web.jpg"/>
          <p:cNvPicPr>
            <a:picLocks noChangeAspect="1" noChangeArrowheads="1"/>
          </p:cNvPicPr>
          <p:nvPr/>
        </p:nvPicPr>
        <p:blipFill>
          <a:blip r:embed="rId2" cstate="print">
            <a:lum bright="40000" contrast="-40000"/>
          </a:blip>
          <a:srcRect/>
          <a:stretch>
            <a:fillRect/>
          </a:stretch>
        </p:blipFill>
        <p:spPr bwMode="auto">
          <a:xfrm>
            <a:off x="2133600" y="1753277"/>
            <a:ext cx="4687887" cy="3123523"/>
          </a:xfrm>
          <a:prstGeom prst="rect">
            <a:avLst/>
          </a:prstGeom>
          <a:noFill/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2000" u="sng" dirty="0" smtClean="0">
                <a:latin typeface="Times New Roman" pitchFamily="18" charset="0"/>
                <a:cs typeface="Times New Roman" pitchFamily="18" charset="0"/>
              </a:rPr>
              <a:t>4. </a:t>
            </a:r>
            <a:r>
              <a:rPr lang="en-US" sz="2000" u="sng" dirty="0" err="1" smtClean="0">
                <a:latin typeface="Times New Roman" pitchFamily="18" charset="0"/>
                <a:cs typeface="Times New Roman" pitchFamily="18" charset="0"/>
              </a:rPr>
              <a:t>Mendaftarkan</a:t>
            </a:r>
            <a:r>
              <a:rPr lang="en-US" sz="2000" u="sng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u="sng" dirty="0" err="1" smtClean="0">
                <a:latin typeface="Times New Roman" pitchFamily="18" charset="0"/>
                <a:cs typeface="Times New Roman" pitchFamily="18" charset="0"/>
              </a:rPr>
              <a:t>Merek</a:t>
            </a:r>
            <a:endParaRPr lang="en-US" sz="2000" u="sng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85800" y="1143000"/>
            <a:ext cx="239200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Tx/>
              <a:buChar char="-"/>
            </a:pPr>
            <a:r>
              <a:rPr lang="en-US" sz="1500" dirty="0" smtClean="0">
                <a:latin typeface="Times New Roman" pitchFamily="18" charset="0"/>
                <a:cs typeface="Times New Roman" pitchFamily="18" charset="0"/>
              </a:rPr>
              <a:t> Login </a:t>
            </a:r>
            <a:r>
              <a:rPr lang="en-US" sz="1500" dirty="0" err="1" smtClean="0">
                <a:latin typeface="Times New Roman" pitchFamily="18" charset="0"/>
                <a:cs typeface="Times New Roman" pitchFamily="18" charset="0"/>
              </a:rPr>
              <a:t>Akun</a:t>
            </a:r>
            <a:endParaRPr lang="en-US" sz="15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FontTx/>
              <a:buChar char="-"/>
            </a:pPr>
            <a:r>
              <a:rPr lang="en-US" sz="15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500" dirty="0" err="1" smtClean="0">
                <a:latin typeface="Times New Roman" pitchFamily="18" charset="0"/>
                <a:cs typeface="Times New Roman" pitchFamily="18" charset="0"/>
              </a:rPr>
              <a:t>Klik</a:t>
            </a:r>
            <a:r>
              <a:rPr lang="en-US" sz="1500" dirty="0" smtClean="0">
                <a:latin typeface="Times New Roman" pitchFamily="18" charset="0"/>
                <a:cs typeface="Times New Roman" pitchFamily="18" charset="0"/>
              </a:rPr>
              <a:t> “</a:t>
            </a:r>
            <a:r>
              <a:rPr lang="en-US" sz="1500" dirty="0" err="1" smtClean="0">
                <a:latin typeface="Times New Roman" pitchFamily="18" charset="0"/>
                <a:cs typeface="Times New Roman" pitchFamily="18" charset="0"/>
              </a:rPr>
              <a:t>Permohonan</a:t>
            </a:r>
            <a:r>
              <a:rPr lang="en-US" sz="1500" dirty="0" smtClean="0">
                <a:latin typeface="Times New Roman" pitchFamily="18" charset="0"/>
                <a:cs typeface="Times New Roman" pitchFamily="18" charset="0"/>
              </a:rPr>
              <a:t> Online”</a:t>
            </a:r>
          </a:p>
        </p:txBody>
      </p:sp>
      <p:pic>
        <p:nvPicPr>
          <p:cNvPr id="7171" name="Picture 3" descr="\\Desktop-5719pi8\data wira 3\UNLA\KKNM\bahan presentasi\Login Akun Merek.png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53825" y="2057400"/>
            <a:ext cx="9013975" cy="3967955"/>
          </a:xfrm>
          <a:prstGeom prst="rect">
            <a:avLst/>
          </a:prstGeom>
          <a:noFill/>
        </p:spPr>
      </p:pic>
      <p:sp>
        <p:nvSpPr>
          <p:cNvPr id="10" name="Oval 9"/>
          <p:cNvSpPr/>
          <p:nvPr/>
        </p:nvSpPr>
        <p:spPr>
          <a:xfrm>
            <a:off x="0" y="2362200"/>
            <a:ext cx="1143000" cy="304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010400" y="6477000"/>
            <a:ext cx="2133600" cy="381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i="1" dirty="0" smtClean="0">
                <a:solidFill>
                  <a:schemeClr val="bg1">
                    <a:lumMod val="50000"/>
                  </a:schemeClr>
                </a:solidFill>
                <a:latin typeface="Book Antiqua" pitchFamily="18" charset="0"/>
                <a:ea typeface="Verdana" pitchFamily="34" charset="0"/>
                <a:cs typeface="Times New Roman" pitchFamily="18" charset="0"/>
              </a:rPr>
              <a:t>Devi </a:t>
            </a:r>
            <a:r>
              <a:rPr lang="en-US" sz="1500" i="1" dirty="0" err="1" smtClean="0">
                <a:solidFill>
                  <a:schemeClr val="bg1">
                    <a:lumMod val="50000"/>
                  </a:schemeClr>
                </a:solidFill>
                <a:latin typeface="Book Antiqua" pitchFamily="18" charset="0"/>
                <a:ea typeface="Verdana" pitchFamily="34" charset="0"/>
                <a:cs typeface="Times New Roman" pitchFamily="18" charset="0"/>
              </a:rPr>
              <a:t>Elora</a:t>
            </a:r>
            <a:r>
              <a:rPr lang="en-US" sz="1500" i="1" dirty="0" smtClean="0">
                <a:solidFill>
                  <a:schemeClr val="bg1">
                    <a:lumMod val="50000"/>
                  </a:schemeClr>
                </a:solidFill>
                <a:latin typeface="Book Antiqua" pitchFamily="18" charset="0"/>
                <a:ea typeface="Verdana" pitchFamily="34" charset="0"/>
                <a:cs typeface="Times New Roman" pitchFamily="18" charset="0"/>
              </a:rPr>
              <a:t>, S.H., </a:t>
            </a:r>
            <a:r>
              <a:rPr lang="en-US" sz="1500" i="1" dirty="0" err="1" smtClean="0">
                <a:solidFill>
                  <a:schemeClr val="bg1">
                    <a:lumMod val="50000"/>
                  </a:schemeClr>
                </a:solidFill>
                <a:latin typeface="Book Antiqua" pitchFamily="18" charset="0"/>
                <a:ea typeface="Verdana" pitchFamily="34" charset="0"/>
                <a:cs typeface="Times New Roman" pitchFamily="18" charset="0"/>
              </a:rPr>
              <a:t>M.Kn</a:t>
            </a:r>
            <a:r>
              <a:rPr lang="en-US" sz="1500" i="1" dirty="0" smtClean="0">
                <a:solidFill>
                  <a:schemeClr val="bg1">
                    <a:lumMod val="50000"/>
                  </a:schemeClr>
                </a:solidFill>
                <a:latin typeface="Book Antiqua" pitchFamily="18" charset="0"/>
                <a:ea typeface="Verdana" pitchFamily="34" charset="0"/>
                <a:cs typeface="Times New Roman" pitchFamily="18" charset="0"/>
              </a:rPr>
              <a:t>.</a:t>
            </a:r>
            <a:endParaRPr lang="en-US" sz="1500" i="1" dirty="0">
              <a:solidFill>
                <a:schemeClr val="bg1">
                  <a:lumMod val="50000"/>
                </a:schemeClr>
              </a:solidFill>
              <a:latin typeface="Book Antiqua" pitchFamily="18" charset="0"/>
              <a:ea typeface="Verdana" pitchFamily="34" charset="0"/>
              <a:cs typeface="Times New Roman" pitchFamily="18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\\Desktop-5719pi8\data wira 3\UNLA\KKNM\bahan presentasi\logo-ki-web.jpg"/>
          <p:cNvPicPr>
            <a:picLocks noChangeAspect="1" noChangeArrowheads="1"/>
          </p:cNvPicPr>
          <p:nvPr/>
        </p:nvPicPr>
        <p:blipFill>
          <a:blip r:embed="rId2" cstate="print">
            <a:lum bright="40000" contrast="-40000"/>
          </a:blip>
          <a:srcRect/>
          <a:stretch>
            <a:fillRect/>
          </a:stretch>
        </p:blipFill>
        <p:spPr bwMode="auto">
          <a:xfrm>
            <a:off x="2133600" y="1753277"/>
            <a:ext cx="4687887" cy="3123523"/>
          </a:xfrm>
          <a:prstGeom prst="rect">
            <a:avLst/>
          </a:prstGeom>
          <a:noFill/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2000" u="sng" dirty="0" smtClean="0">
                <a:latin typeface="Times New Roman" pitchFamily="18" charset="0"/>
                <a:cs typeface="Times New Roman" pitchFamily="18" charset="0"/>
              </a:rPr>
              <a:t>4. </a:t>
            </a:r>
            <a:r>
              <a:rPr lang="en-US" sz="2000" u="sng" dirty="0" err="1" smtClean="0">
                <a:latin typeface="Times New Roman" pitchFamily="18" charset="0"/>
                <a:cs typeface="Times New Roman" pitchFamily="18" charset="0"/>
              </a:rPr>
              <a:t>Mendaftarkan</a:t>
            </a:r>
            <a:r>
              <a:rPr lang="en-US" sz="2000" u="sng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u="sng" dirty="0" err="1" smtClean="0">
                <a:latin typeface="Times New Roman" pitchFamily="18" charset="0"/>
                <a:cs typeface="Times New Roman" pitchFamily="18" charset="0"/>
              </a:rPr>
              <a:t>Merek</a:t>
            </a:r>
            <a:endParaRPr lang="en-US" sz="2000" u="sng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85800" y="1143000"/>
            <a:ext cx="305885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1500" dirty="0" smtClean="0">
                <a:latin typeface="Times New Roman" pitchFamily="18" charset="0"/>
                <a:cs typeface="Times New Roman" pitchFamily="18" charset="0"/>
              </a:rPr>
              <a:t>- </a:t>
            </a:r>
            <a:r>
              <a:rPr lang="en-US" sz="1500" dirty="0" err="1" smtClean="0">
                <a:latin typeface="Times New Roman" pitchFamily="18" charset="0"/>
                <a:cs typeface="Times New Roman" pitchFamily="18" charset="0"/>
              </a:rPr>
              <a:t>Klik</a:t>
            </a:r>
            <a:r>
              <a:rPr lang="en-US" sz="15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500" dirty="0" err="1" smtClean="0">
                <a:latin typeface="Times New Roman" pitchFamily="18" charset="0"/>
                <a:cs typeface="Times New Roman" pitchFamily="18" charset="0"/>
              </a:rPr>
              <a:t>tambah</a:t>
            </a:r>
            <a:endParaRPr lang="en-US" sz="1500" dirty="0" smtClean="0">
              <a:latin typeface="Times New Roman" pitchFamily="18" charset="0"/>
              <a:cs typeface="Times New Roman" pitchFamily="18" charset="0"/>
            </a:endParaRPr>
          </a:p>
          <a:p>
            <a:pPr lvl="0"/>
            <a:r>
              <a:rPr lang="en-US" sz="1500" dirty="0" smtClean="0">
                <a:latin typeface="Times New Roman" pitchFamily="18" charset="0"/>
                <a:cs typeface="Times New Roman" pitchFamily="18" charset="0"/>
              </a:rPr>
              <a:t>- </a:t>
            </a:r>
            <a:r>
              <a:rPr lang="en-US" sz="1500" dirty="0" err="1" smtClean="0">
                <a:latin typeface="Times New Roman" pitchFamily="18" charset="0"/>
                <a:cs typeface="Times New Roman" pitchFamily="18" charset="0"/>
              </a:rPr>
              <a:t>Klik</a:t>
            </a:r>
            <a:r>
              <a:rPr lang="en-US" sz="15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500" dirty="0" err="1" smtClean="0">
                <a:latin typeface="Times New Roman" pitchFamily="18" charset="0"/>
                <a:cs typeface="Times New Roman" pitchFamily="18" charset="0"/>
              </a:rPr>
              <a:t>sudah</a:t>
            </a:r>
            <a:r>
              <a:rPr lang="en-US" sz="15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500" dirty="0" err="1" smtClean="0">
                <a:latin typeface="Times New Roman" pitchFamily="18" charset="0"/>
                <a:cs typeface="Times New Roman" pitchFamily="18" charset="0"/>
              </a:rPr>
              <a:t>mempunyai</a:t>
            </a:r>
            <a:r>
              <a:rPr lang="en-US" sz="15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500" dirty="0" err="1" smtClean="0">
                <a:latin typeface="Times New Roman" pitchFamily="18" charset="0"/>
                <a:cs typeface="Times New Roman" pitchFamily="18" charset="0"/>
              </a:rPr>
              <a:t>kode</a:t>
            </a:r>
            <a:r>
              <a:rPr lang="en-US" sz="1500" dirty="0" smtClean="0">
                <a:latin typeface="Times New Roman" pitchFamily="18" charset="0"/>
                <a:cs typeface="Times New Roman" pitchFamily="18" charset="0"/>
              </a:rPr>
              <a:t> billing</a:t>
            </a:r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 t="11785" b="15819"/>
          <a:stretch>
            <a:fillRect/>
          </a:stretch>
        </p:blipFill>
        <p:spPr bwMode="auto">
          <a:xfrm>
            <a:off x="228600" y="2133600"/>
            <a:ext cx="8607516" cy="350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Oval 10"/>
          <p:cNvSpPr/>
          <p:nvPr/>
        </p:nvSpPr>
        <p:spPr>
          <a:xfrm>
            <a:off x="7162800" y="4495800"/>
            <a:ext cx="685800" cy="381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010400" y="6477000"/>
            <a:ext cx="2133600" cy="381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i="1" dirty="0" smtClean="0">
                <a:solidFill>
                  <a:schemeClr val="bg1">
                    <a:lumMod val="50000"/>
                  </a:schemeClr>
                </a:solidFill>
                <a:latin typeface="Book Antiqua" pitchFamily="18" charset="0"/>
                <a:ea typeface="Verdana" pitchFamily="34" charset="0"/>
                <a:cs typeface="Times New Roman" pitchFamily="18" charset="0"/>
              </a:rPr>
              <a:t>Devi </a:t>
            </a:r>
            <a:r>
              <a:rPr lang="en-US" sz="1500" i="1" dirty="0" err="1" smtClean="0">
                <a:solidFill>
                  <a:schemeClr val="bg1">
                    <a:lumMod val="50000"/>
                  </a:schemeClr>
                </a:solidFill>
                <a:latin typeface="Book Antiqua" pitchFamily="18" charset="0"/>
                <a:ea typeface="Verdana" pitchFamily="34" charset="0"/>
                <a:cs typeface="Times New Roman" pitchFamily="18" charset="0"/>
              </a:rPr>
              <a:t>Elora</a:t>
            </a:r>
            <a:r>
              <a:rPr lang="en-US" sz="1500" i="1" dirty="0" smtClean="0">
                <a:solidFill>
                  <a:schemeClr val="bg1">
                    <a:lumMod val="50000"/>
                  </a:schemeClr>
                </a:solidFill>
                <a:latin typeface="Book Antiqua" pitchFamily="18" charset="0"/>
                <a:ea typeface="Verdana" pitchFamily="34" charset="0"/>
                <a:cs typeface="Times New Roman" pitchFamily="18" charset="0"/>
              </a:rPr>
              <a:t>, S.H., </a:t>
            </a:r>
            <a:r>
              <a:rPr lang="en-US" sz="1500" i="1" dirty="0" err="1" smtClean="0">
                <a:solidFill>
                  <a:schemeClr val="bg1">
                    <a:lumMod val="50000"/>
                  </a:schemeClr>
                </a:solidFill>
                <a:latin typeface="Book Antiqua" pitchFamily="18" charset="0"/>
                <a:ea typeface="Verdana" pitchFamily="34" charset="0"/>
                <a:cs typeface="Times New Roman" pitchFamily="18" charset="0"/>
              </a:rPr>
              <a:t>M.Kn</a:t>
            </a:r>
            <a:r>
              <a:rPr lang="en-US" sz="1500" i="1" dirty="0" smtClean="0">
                <a:solidFill>
                  <a:schemeClr val="bg1">
                    <a:lumMod val="50000"/>
                  </a:schemeClr>
                </a:solidFill>
                <a:latin typeface="Book Antiqua" pitchFamily="18" charset="0"/>
                <a:ea typeface="Verdana" pitchFamily="34" charset="0"/>
                <a:cs typeface="Times New Roman" pitchFamily="18" charset="0"/>
              </a:rPr>
              <a:t>.</a:t>
            </a:r>
            <a:endParaRPr lang="en-US" sz="1500" i="1" dirty="0">
              <a:solidFill>
                <a:schemeClr val="bg1">
                  <a:lumMod val="50000"/>
                </a:schemeClr>
              </a:solidFill>
              <a:latin typeface="Book Antiqua" pitchFamily="18" charset="0"/>
              <a:ea typeface="Verdana" pitchFamily="34" charset="0"/>
              <a:cs typeface="Times New Roman" pitchFamily="18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\\Desktop-5719pi8\data wira 3\UNLA\KKNM\bahan presentasi\logo-ki-web.jpg"/>
          <p:cNvPicPr>
            <a:picLocks noChangeAspect="1" noChangeArrowheads="1"/>
          </p:cNvPicPr>
          <p:nvPr/>
        </p:nvPicPr>
        <p:blipFill>
          <a:blip r:embed="rId2" cstate="print">
            <a:lum bright="40000" contrast="-40000"/>
          </a:blip>
          <a:srcRect/>
          <a:stretch>
            <a:fillRect/>
          </a:stretch>
        </p:blipFill>
        <p:spPr bwMode="auto">
          <a:xfrm>
            <a:off x="2133600" y="1753277"/>
            <a:ext cx="4687887" cy="3123523"/>
          </a:xfrm>
          <a:prstGeom prst="rect">
            <a:avLst/>
          </a:prstGeom>
          <a:noFill/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2000" u="sng" dirty="0" smtClean="0">
                <a:latin typeface="Times New Roman" pitchFamily="18" charset="0"/>
                <a:cs typeface="Times New Roman" pitchFamily="18" charset="0"/>
              </a:rPr>
              <a:t>4. </a:t>
            </a:r>
            <a:r>
              <a:rPr lang="en-US" sz="2000" u="sng" dirty="0" err="1" smtClean="0">
                <a:latin typeface="Times New Roman" pitchFamily="18" charset="0"/>
                <a:cs typeface="Times New Roman" pitchFamily="18" charset="0"/>
              </a:rPr>
              <a:t>Mendaftarkan</a:t>
            </a:r>
            <a:r>
              <a:rPr lang="en-US" sz="2000" u="sng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u="sng" dirty="0" err="1" smtClean="0">
                <a:latin typeface="Times New Roman" pitchFamily="18" charset="0"/>
                <a:cs typeface="Times New Roman" pitchFamily="18" charset="0"/>
              </a:rPr>
              <a:t>Merek</a:t>
            </a:r>
            <a:endParaRPr lang="en-US" sz="2000" u="sng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85800" y="1143000"/>
            <a:ext cx="2784737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1500" dirty="0" smtClean="0">
                <a:latin typeface="Times New Roman" pitchFamily="18" charset="0"/>
                <a:cs typeface="Times New Roman" pitchFamily="18" charset="0"/>
              </a:rPr>
              <a:t>- </a:t>
            </a:r>
            <a:r>
              <a:rPr lang="en-US" sz="1500" dirty="0" err="1" smtClean="0">
                <a:latin typeface="Times New Roman" pitchFamily="18" charset="0"/>
                <a:cs typeface="Times New Roman" pitchFamily="18" charset="0"/>
              </a:rPr>
              <a:t>Masukkan</a:t>
            </a:r>
            <a:r>
              <a:rPr lang="en-US" sz="15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500" dirty="0" err="1" smtClean="0">
                <a:latin typeface="Times New Roman" pitchFamily="18" charset="0"/>
                <a:cs typeface="Times New Roman" pitchFamily="18" charset="0"/>
              </a:rPr>
              <a:t>tipe</a:t>
            </a:r>
            <a:r>
              <a:rPr lang="en-US" sz="15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500" dirty="0" err="1" smtClean="0">
                <a:latin typeface="Times New Roman" pitchFamily="18" charset="0"/>
                <a:cs typeface="Times New Roman" pitchFamily="18" charset="0"/>
              </a:rPr>
              <a:t>permohonan</a:t>
            </a:r>
            <a:r>
              <a:rPr lang="en-US" sz="1500" dirty="0" smtClean="0"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 lvl="0"/>
            <a:r>
              <a:rPr lang="en-US" sz="1500" dirty="0" smtClean="0">
                <a:latin typeface="Times New Roman" pitchFamily="18" charset="0"/>
                <a:cs typeface="Times New Roman" pitchFamily="18" charset="0"/>
              </a:rPr>
              <a:t>- </a:t>
            </a:r>
            <a:r>
              <a:rPr lang="en-US" sz="1500" dirty="0" err="1" smtClean="0">
                <a:latin typeface="Times New Roman" pitchFamily="18" charset="0"/>
                <a:cs typeface="Times New Roman" pitchFamily="18" charset="0"/>
              </a:rPr>
              <a:t>Masukkan</a:t>
            </a:r>
            <a:r>
              <a:rPr lang="en-US" sz="15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500" dirty="0" err="1" smtClean="0">
                <a:latin typeface="Times New Roman" pitchFamily="18" charset="0"/>
                <a:cs typeface="Times New Roman" pitchFamily="18" charset="0"/>
              </a:rPr>
              <a:t>kode</a:t>
            </a:r>
            <a:r>
              <a:rPr lang="en-US" sz="1500" dirty="0" smtClean="0">
                <a:latin typeface="Times New Roman" pitchFamily="18" charset="0"/>
                <a:cs typeface="Times New Roman" pitchFamily="18" charset="0"/>
              </a:rPr>
              <a:t> billing -&gt; check</a:t>
            </a:r>
          </a:p>
          <a:p>
            <a:pPr lvl="0"/>
            <a:r>
              <a:rPr lang="en-US" sz="1500" dirty="0" smtClean="0">
                <a:latin typeface="Times New Roman" pitchFamily="18" charset="0"/>
                <a:cs typeface="Times New Roman" pitchFamily="18" charset="0"/>
              </a:rPr>
              <a:t>- </a:t>
            </a:r>
            <a:r>
              <a:rPr lang="en-US" sz="1500" dirty="0" err="1" smtClean="0">
                <a:latin typeface="Times New Roman" pitchFamily="18" charset="0"/>
                <a:cs typeface="Times New Roman" pitchFamily="18" charset="0"/>
              </a:rPr>
              <a:t>Klik</a:t>
            </a:r>
            <a:r>
              <a:rPr lang="en-US" sz="15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500" dirty="0" err="1" smtClean="0">
                <a:latin typeface="Times New Roman" pitchFamily="18" charset="0"/>
                <a:cs typeface="Times New Roman" pitchFamily="18" charset="0"/>
              </a:rPr>
              <a:t>simpan</a:t>
            </a:r>
            <a:r>
              <a:rPr lang="en-US" sz="15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500" dirty="0" err="1" smtClean="0">
                <a:latin typeface="Times New Roman" pitchFamily="18" charset="0"/>
                <a:cs typeface="Times New Roman" pitchFamily="18" charset="0"/>
              </a:rPr>
              <a:t>dan</a:t>
            </a:r>
            <a:r>
              <a:rPr lang="en-US" sz="15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500" dirty="0" err="1" smtClean="0">
                <a:latin typeface="Times New Roman" pitchFamily="18" charset="0"/>
                <a:cs typeface="Times New Roman" pitchFamily="18" charset="0"/>
              </a:rPr>
              <a:t>lanjutkan</a:t>
            </a:r>
            <a:endParaRPr lang="en-US" sz="1500" dirty="0" smtClean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 t="11785" b="14135"/>
          <a:stretch>
            <a:fillRect/>
          </a:stretch>
        </p:blipFill>
        <p:spPr bwMode="auto">
          <a:xfrm>
            <a:off x="548922" y="2133600"/>
            <a:ext cx="8046156" cy="335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Oval 7"/>
          <p:cNvSpPr/>
          <p:nvPr/>
        </p:nvSpPr>
        <p:spPr>
          <a:xfrm>
            <a:off x="3733800" y="4038600"/>
            <a:ext cx="4724400" cy="381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010400" y="6477000"/>
            <a:ext cx="2133600" cy="381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i="1" dirty="0" smtClean="0">
                <a:solidFill>
                  <a:schemeClr val="bg1">
                    <a:lumMod val="50000"/>
                  </a:schemeClr>
                </a:solidFill>
                <a:latin typeface="Book Antiqua" pitchFamily="18" charset="0"/>
                <a:ea typeface="Verdana" pitchFamily="34" charset="0"/>
                <a:cs typeface="Times New Roman" pitchFamily="18" charset="0"/>
              </a:rPr>
              <a:t>Devi </a:t>
            </a:r>
            <a:r>
              <a:rPr lang="en-US" sz="1500" i="1" dirty="0" err="1" smtClean="0">
                <a:solidFill>
                  <a:schemeClr val="bg1">
                    <a:lumMod val="50000"/>
                  </a:schemeClr>
                </a:solidFill>
                <a:latin typeface="Book Antiqua" pitchFamily="18" charset="0"/>
                <a:ea typeface="Verdana" pitchFamily="34" charset="0"/>
                <a:cs typeface="Times New Roman" pitchFamily="18" charset="0"/>
              </a:rPr>
              <a:t>Elora</a:t>
            </a:r>
            <a:r>
              <a:rPr lang="en-US" sz="1500" i="1" dirty="0" smtClean="0">
                <a:solidFill>
                  <a:schemeClr val="bg1">
                    <a:lumMod val="50000"/>
                  </a:schemeClr>
                </a:solidFill>
                <a:latin typeface="Book Antiqua" pitchFamily="18" charset="0"/>
                <a:ea typeface="Verdana" pitchFamily="34" charset="0"/>
                <a:cs typeface="Times New Roman" pitchFamily="18" charset="0"/>
              </a:rPr>
              <a:t>, S.H., </a:t>
            </a:r>
            <a:r>
              <a:rPr lang="en-US" sz="1500" i="1" dirty="0" err="1" smtClean="0">
                <a:solidFill>
                  <a:schemeClr val="bg1">
                    <a:lumMod val="50000"/>
                  </a:schemeClr>
                </a:solidFill>
                <a:latin typeface="Book Antiqua" pitchFamily="18" charset="0"/>
                <a:ea typeface="Verdana" pitchFamily="34" charset="0"/>
                <a:cs typeface="Times New Roman" pitchFamily="18" charset="0"/>
              </a:rPr>
              <a:t>M.Kn</a:t>
            </a:r>
            <a:r>
              <a:rPr lang="en-US" sz="1500" i="1" dirty="0" smtClean="0">
                <a:solidFill>
                  <a:schemeClr val="bg1">
                    <a:lumMod val="50000"/>
                  </a:schemeClr>
                </a:solidFill>
                <a:latin typeface="Book Antiqua" pitchFamily="18" charset="0"/>
                <a:ea typeface="Verdana" pitchFamily="34" charset="0"/>
                <a:cs typeface="Times New Roman" pitchFamily="18" charset="0"/>
              </a:rPr>
              <a:t>.</a:t>
            </a:r>
            <a:endParaRPr lang="en-US" sz="1500" i="1" dirty="0">
              <a:solidFill>
                <a:schemeClr val="bg1">
                  <a:lumMod val="50000"/>
                </a:schemeClr>
              </a:solidFill>
              <a:latin typeface="Book Antiqua" pitchFamily="18" charset="0"/>
              <a:ea typeface="Verdana" pitchFamily="34" charset="0"/>
              <a:cs typeface="Times New Roman" pitchFamily="18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\\Desktop-5719pi8\data wira 3\UNLA\KKNM\bahan presentasi\logo-ki-web.jpg"/>
          <p:cNvPicPr>
            <a:picLocks noChangeAspect="1" noChangeArrowheads="1"/>
          </p:cNvPicPr>
          <p:nvPr/>
        </p:nvPicPr>
        <p:blipFill>
          <a:blip r:embed="rId2" cstate="print">
            <a:lum bright="40000" contrast="-40000"/>
          </a:blip>
          <a:srcRect/>
          <a:stretch>
            <a:fillRect/>
          </a:stretch>
        </p:blipFill>
        <p:spPr bwMode="auto">
          <a:xfrm>
            <a:off x="2133600" y="1753277"/>
            <a:ext cx="4687887" cy="3123523"/>
          </a:xfrm>
          <a:prstGeom prst="rect">
            <a:avLst/>
          </a:prstGeom>
          <a:noFill/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2000" u="sng" dirty="0" smtClean="0">
                <a:latin typeface="Times New Roman" pitchFamily="18" charset="0"/>
                <a:cs typeface="Times New Roman" pitchFamily="18" charset="0"/>
              </a:rPr>
              <a:t>4. </a:t>
            </a:r>
            <a:r>
              <a:rPr lang="en-US" sz="2000" u="sng" dirty="0" err="1" smtClean="0">
                <a:latin typeface="Times New Roman" pitchFamily="18" charset="0"/>
                <a:cs typeface="Times New Roman" pitchFamily="18" charset="0"/>
              </a:rPr>
              <a:t>Mendaftarkan</a:t>
            </a:r>
            <a:r>
              <a:rPr lang="en-US" sz="2000" u="sng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u="sng" dirty="0" err="1" smtClean="0">
                <a:latin typeface="Times New Roman" pitchFamily="18" charset="0"/>
                <a:cs typeface="Times New Roman" pitchFamily="18" charset="0"/>
              </a:rPr>
              <a:t>Merek</a:t>
            </a:r>
            <a:endParaRPr lang="en-US" sz="2000" u="sng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09600" y="990600"/>
            <a:ext cx="771108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1500" dirty="0" smtClean="0">
                <a:latin typeface="Times New Roman" pitchFamily="18" charset="0"/>
                <a:cs typeface="Times New Roman" pitchFamily="18" charset="0"/>
              </a:rPr>
              <a:t>- </a:t>
            </a:r>
            <a:r>
              <a:rPr lang="en-US" sz="1500" dirty="0" err="1" smtClean="0">
                <a:latin typeface="Times New Roman" pitchFamily="18" charset="0"/>
                <a:cs typeface="Times New Roman" pitchFamily="18" charset="0"/>
              </a:rPr>
              <a:t>Masukkan</a:t>
            </a:r>
            <a:r>
              <a:rPr lang="en-US" sz="1500" dirty="0" smtClean="0">
                <a:latin typeface="Times New Roman" pitchFamily="18" charset="0"/>
                <a:cs typeface="Times New Roman" pitchFamily="18" charset="0"/>
              </a:rPr>
              <a:t> data </a:t>
            </a:r>
            <a:r>
              <a:rPr lang="en-US" sz="1500" dirty="0" err="1" smtClean="0">
                <a:latin typeface="Times New Roman" pitchFamily="18" charset="0"/>
                <a:cs typeface="Times New Roman" pitchFamily="18" charset="0"/>
              </a:rPr>
              <a:t>pemohon</a:t>
            </a:r>
            <a:r>
              <a:rPr lang="en-US" sz="15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500" dirty="0" err="1" smtClean="0">
                <a:latin typeface="Times New Roman" pitchFamily="18" charset="0"/>
                <a:cs typeface="Times New Roman" pitchFamily="18" charset="0"/>
              </a:rPr>
              <a:t>dengan</a:t>
            </a:r>
            <a:r>
              <a:rPr lang="en-US" sz="15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500" dirty="0" err="1" smtClean="0">
                <a:latin typeface="Times New Roman" pitchFamily="18" charset="0"/>
                <a:cs typeface="Times New Roman" pitchFamily="18" charset="0"/>
              </a:rPr>
              <a:t>lengkap</a:t>
            </a:r>
            <a:r>
              <a:rPr lang="en-US" sz="1500" dirty="0" smtClean="0"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 lvl="0"/>
            <a:r>
              <a:rPr lang="en-US" sz="1500" dirty="0" smtClean="0">
                <a:latin typeface="Times New Roman" pitchFamily="18" charset="0"/>
                <a:cs typeface="Times New Roman" pitchFamily="18" charset="0"/>
              </a:rPr>
              <a:t>- </a:t>
            </a:r>
            <a:r>
              <a:rPr lang="en-US" sz="1500" dirty="0" err="1" smtClean="0">
                <a:latin typeface="Times New Roman" pitchFamily="18" charset="0"/>
                <a:cs typeface="Times New Roman" pitchFamily="18" charset="0"/>
              </a:rPr>
              <a:t>Centang</a:t>
            </a:r>
            <a:r>
              <a:rPr lang="en-US" sz="15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500" dirty="0" err="1" smtClean="0">
                <a:latin typeface="Times New Roman" pitchFamily="18" charset="0"/>
                <a:cs typeface="Times New Roman" pitchFamily="18" charset="0"/>
              </a:rPr>
              <a:t>dan</a:t>
            </a:r>
            <a:r>
              <a:rPr lang="en-US" sz="15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500" dirty="0" err="1" smtClean="0">
                <a:latin typeface="Times New Roman" pitchFamily="18" charset="0"/>
                <a:cs typeface="Times New Roman" pitchFamily="18" charset="0"/>
              </a:rPr>
              <a:t>isi</a:t>
            </a:r>
            <a:r>
              <a:rPr lang="en-US" sz="15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500" dirty="0" err="1" smtClean="0">
                <a:latin typeface="Times New Roman" pitchFamily="18" charset="0"/>
                <a:cs typeface="Times New Roman" pitchFamily="18" charset="0"/>
              </a:rPr>
              <a:t>kolom</a:t>
            </a:r>
            <a:r>
              <a:rPr lang="en-US" sz="1500" dirty="0" smtClean="0">
                <a:latin typeface="Times New Roman" pitchFamily="18" charset="0"/>
                <a:cs typeface="Times New Roman" pitchFamily="18" charset="0"/>
              </a:rPr>
              <a:t> “</a:t>
            </a:r>
            <a:r>
              <a:rPr lang="en-US" sz="1500" dirty="0" err="1" smtClean="0">
                <a:latin typeface="Times New Roman" pitchFamily="18" charset="0"/>
                <a:cs typeface="Times New Roman" pitchFamily="18" charset="0"/>
              </a:rPr>
              <a:t>Jika</a:t>
            </a:r>
            <a:r>
              <a:rPr lang="en-US" sz="15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500" dirty="0" err="1" smtClean="0">
                <a:latin typeface="Times New Roman" pitchFamily="18" charset="0"/>
                <a:cs typeface="Times New Roman" pitchFamily="18" charset="0"/>
              </a:rPr>
              <a:t>alamat</a:t>
            </a:r>
            <a:r>
              <a:rPr lang="en-US" sz="15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500" dirty="0" err="1" smtClean="0">
                <a:latin typeface="Times New Roman" pitchFamily="18" charset="0"/>
                <a:cs typeface="Times New Roman" pitchFamily="18" charset="0"/>
              </a:rPr>
              <a:t>surat</a:t>
            </a:r>
            <a:r>
              <a:rPr lang="en-US" sz="15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500" dirty="0" err="1" smtClean="0">
                <a:latin typeface="Times New Roman" pitchFamily="18" charset="0"/>
                <a:cs typeface="Times New Roman" pitchFamily="18" charset="0"/>
              </a:rPr>
              <a:t>menyurat</a:t>
            </a:r>
            <a:r>
              <a:rPr lang="en-US" sz="15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500" dirty="0" err="1" smtClean="0">
                <a:latin typeface="Times New Roman" pitchFamily="18" charset="0"/>
                <a:cs typeface="Times New Roman" pitchFamily="18" charset="0"/>
              </a:rPr>
              <a:t>tidak</a:t>
            </a:r>
            <a:r>
              <a:rPr lang="en-US" sz="15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500" dirty="0" err="1" smtClean="0">
                <a:latin typeface="Times New Roman" pitchFamily="18" charset="0"/>
                <a:cs typeface="Times New Roman" pitchFamily="18" charset="0"/>
              </a:rPr>
              <a:t>sama</a:t>
            </a:r>
            <a:r>
              <a:rPr lang="en-US" sz="15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500" dirty="0" err="1" smtClean="0">
                <a:latin typeface="Times New Roman" pitchFamily="18" charset="0"/>
                <a:cs typeface="Times New Roman" pitchFamily="18" charset="0"/>
              </a:rPr>
              <a:t>dengan</a:t>
            </a:r>
            <a:r>
              <a:rPr lang="en-US" sz="15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500" dirty="0" err="1" smtClean="0">
                <a:latin typeface="Times New Roman" pitchFamily="18" charset="0"/>
                <a:cs typeface="Times New Roman" pitchFamily="18" charset="0"/>
              </a:rPr>
              <a:t>Identitas</a:t>
            </a:r>
            <a:r>
              <a:rPr lang="en-US" sz="15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500" dirty="0" err="1" smtClean="0">
                <a:latin typeface="Times New Roman" pitchFamily="18" charset="0"/>
                <a:cs typeface="Times New Roman" pitchFamily="18" charset="0"/>
              </a:rPr>
              <a:t>Pemohon</a:t>
            </a:r>
            <a:r>
              <a:rPr lang="en-US" sz="1500" dirty="0" smtClean="0">
                <a:latin typeface="Times New Roman" pitchFamily="18" charset="0"/>
                <a:cs typeface="Times New Roman" pitchFamily="18" charset="0"/>
              </a:rPr>
              <a:t>” </a:t>
            </a:r>
          </a:p>
          <a:p>
            <a:pPr marL="119063" lvl="0"/>
            <a:r>
              <a:rPr lang="en-US" sz="1500" dirty="0" err="1" smtClean="0">
                <a:latin typeface="Times New Roman" pitchFamily="18" charset="0"/>
                <a:cs typeface="Times New Roman" pitchFamily="18" charset="0"/>
              </a:rPr>
              <a:t>atau</a:t>
            </a:r>
            <a:r>
              <a:rPr lang="en-US" sz="15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500" dirty="0" err="1" smtClean="0">
                <a:latin typeface="Times New Roman" pitchFamily="18" charset="0"/>
                <a:cs typeface="Times New Roman" pitchFamily="18" charset="0"/>
              </a:rPr>
              <a:t>abaikan</a:t>
            </a:r>
            <a:r>
              <a:rPr lang="en-US" sz="15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500" dirty="0" err="1" smtClean="0">
                <a:latin typeface="Times New Roman" pitchFamily="18" charset="0"/>
                <a:cs typeface="Times New Roman" pitchFamily="18" charset="0"/>
              </a:rPr>
              <a:t>jika</a:t>
            </a:r>
            <a:r>
              <a:rPr lang="en-US" sz="15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500" dirty="0" err="1" smtClean="0">
                <a:latin typeface="Times New Roman" pitchFamily="18" charset="0"/>
                <a:cs typeface="Times New Roman" pitchFamily="18" charset="0"/>
              </a:rPr>
              <a:t>alamat</a:t>
            </a:r>
            <a:r>
              <a:rPr lang="en-US" sz="15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500" dirty="0" err="1" smtClean="0">
                <a:latin typeface="Times New Roman" pitchFamily="18" charset="0"/>
                <a:cs typeface="Times New Roman" pitchFamily="18" charset="0"/>
              </a:rPr>
              <a:t>tempat</a:t>
            </a:r>
            <a:r>
              <a:rPr lang="en-US" sz="15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500" dirty="0" err="1" smtClean="0">
                <a:latin typeface="Times New Roman" pitchFamily="18" charset="0"/>
                <a:cs typeface="Times New Roman" pitchFamily="18" charset="0"/>
              </a:rPr>
              <a:t>tinggal</a:t>
            </a:r>
            <a:r>
              <a:rPr lang="en-US" sz="15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500" dirty="0" err="1" smtClean="0">
                <a:latin typeface="Times New Roman" pitchFamily="18" charset="0"/>
                <a:cs typeface="Times New Roman" pitchFamily="18" charset="0"/>
              </a:rPr>
              <a:t>dan</a:t>
            </a:r>
            <a:r>
              <a:rPr lang="en-US" sz="15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500" dirty="0" err="1" smtClean="0">
                <a:latin typeface="Times New Roman" pitchFamily="18" charset="0"/>
                <a:cs typeface="Times New Roman" pitchFamily="18" charset="0"/>
              </a:rPr>
              <a:t>alamat</a:t>
            </a:r>
            <a:r>
              <a:rPr lang="en-US" sz="15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500" dirty="0" err="1" smtClean="0">
                <a:latin typeface="Times New Roman" pitchFamily="18" charset="0"/>
                <a:cs typeface="Times New Roman" pitchFamily="18" charset="0"/>
              </a:rPr>
              <a:t>surat</a:t>
            </a:r>
            <a:r>
              <a:rPr lang="en-US" sz="15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500" dirty="0" err="1" smtClean="0">
                <a:latin typeface="Times New Roman" pitchFamily="18" charset="0"/>
                <a:cs typeface="Times New Roman" pitchFamily="18" charset="0"/>
              </a:rPr>
              <a:t>menyurat</a:t>
            </a:r>
            <a:r>
              <a:rPr lang="en-US" sz="15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500" dirty="0" err="1" smtClean="0">
                <a:latin typeface="Times New Roman" pitchFamily="18" charset="0"/>
                <a:cs typeface="Times New Roman" pitchFamily="18" charset="0"/>
              </a:rPr>
              <a:t>merupakan</a:t>
            </a:r>
            <a:r>
              <a:rPr lang="en-US" sz="15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500" dirty="0" err="1" smtClean="0">
                <a:latin typeface="Times New Roman" pitchFamily="18" charset="0"/>
                <a:cs typeface="Times New Roman" pitchFamily="18" charset="0"/>
              </a:rPr>
              <a:t>alamat</a:t>
            </a:r>
            <a:r>
              <a:rPr lang="en-US" sz="1500" dirty="0" smtClean="0">
                <a:latin typeface="Times New Roman" pitchFamily="18" charset="0"/>
                <a:cs typeface="Times New Roman" pitchFamily="18" charset="0"/>
              </a:rPr>
              <a:t> yang </a:t>
            </a:r>
            <a:r>
              <a:rPr lang="en-US" sz="1500" dirty="0" err="1" smtClean="0">
                <a:latin typeface="Times New Roman" pitchFamily="18" charset="0"/>
                <a:cs typeface="Times New Roman" pitchFamily="18" charset="0"/>
              </a:rPr>
              <a:t>sama</a:t>
            </a:r>
            <a:endParaRPr lang="en-US" sz="15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1500" dirty="0" smtClean="0">
                <a:latin typeface="Times New Roman" pitchFamily="18" charset="0"/>
                <a:cs typeface="Times New Roman" pitchFamily="18" charset="0"/>
              </a:rPr>
              <a:t>- </a:t>
            </a:r>
            <a:r>
              <a:rPr lang="en-US" sz="1500" dirty="0" err="1" smtClean="0">
                <a:latin typeface="Times New Roman" pitchFamily="18" charset="0"/>
                <a:cs typeface="Times New Roman" pitchFamily="18" charset="0"/>
              </a:rPr>
              <a:t>Klik</a:t>
            </a:r>
            <a:r>
              <a:rPr lang="en-US" sz="15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500" dirty="0" err="1" smtClean="0">
                <a:latin typeface="Times New Roman" pitchFamily="18" charset="0"/>
                <a:cs typeface="Times New Roman" pitchFamily="18" charset="0"/>
              </a:rPr>
              <a:t>simpan</a:t>
            </a:r>
            <a:r>
              <a:rPr lang="en-US" sz="15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500" dirty="0" err="1" smtClean="0">
                <a:latin typeface="Times New Roman" pitchFamily="18" charset="0"/>
                <a:cs typeface="Times New Roman" pitchFamily="18" charset="0"/>
              </a:rPr>
              <a:t>dan</a:t>
            </a:r>
            <a:r>
              <a:rPr lang="en-US" sz="15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500" dirty="0" err="1" smtClean="0">
                <a:latin typeface="Times New Roman" pitchFamily="18" charset="0"/>
                <a:cs typeface="Times New Roman" pitchFamily="18" charset="0"/>
              </a:rPr>
              <a:t>lanjutkan</a:t>
            </a:r>
            <a:endParaRPr lang="en-US" sz="1500" dirty="0" smtClean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 l="20642" t="10102" b="12452"/>
          <a:stretch>
            <a:fillRect/>
          </a:stretch>
        </p:blipFill>
        <p:spPr bwMode="auto">
          <a:xfrm>
            <a:off x="2209800" y="2015570"/>
            <a:ext cx="4572001" cy="25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4"/>
          <a:srcRect l="20408" t="19955" b="12925"/>
          <a:stretch>
            <a:fillRect/>
          </a:stretch>
        </p:blipFill>
        <p:spPr bwMode="auto">
          <a:xfrm>
            <a:off x="2209800" y="4495800"/>
            <a:ext cx="4604951" cy="218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Rectangle 6"/>
          <p:cNvSpPr/>
          <p:nvPr/>
        </p:nvSpPr>
        <p:spPr>
          <a:xfrm>
            <a:off x="7010400" y="6477000"/>
            <a:ext cx="2133600" cy="381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i="1" dirty="0" smtClean="0">
                <a:solidFill>
                  <a:schemeClr val="bg1">
                    <a:lumMod val="50000"/>
                  </a:schemeClr>
                </a:solidFill>
                <a:latin typeface="Book Antiqua" pitchFamily="18" charset="0"/>
                <a:ea typeface="Verdana" pitchFamily="34" charset="0"/>
                <a:cs typeface="Times New Roman" pitchFamily="18" charset="0"/>
              </a:rPr>
              <a:t>Devi </a:t>
            </a:r>
            <a:r>
              <a:rPr lang="en-US" sz="1500" i="1" dirty="0" err="1" smtClean="0">
                <a:solidFill>
                  <a:schemeClr val="bg1">
                    <a:lumMod val="50000"/>
                  </a:schemeClr>
                </a:solidFill>
                <a:latin typeface="Book Antiqua" pitchFamily="18" charset="0"/>
                <a:ea typeface="Verdana" pitchFamily="34" charset="0"/>
                <a:cs typeface="Times New Roman" pitchFamily="18" charset="0"/>
              </a:rPr>
              <a:t>Elora</a:t>
            </a:r>
            <a:r>
              <a:rPr lang="en-US" sz="1500" i="1" dirty="0" smtClean="0">
                <a:solidFill>
                  <a:schemeClr val="bg1">
                    <a:lumMod val="50000"/>
                  </a:schemeClr>
                </a:solidFill>
                <a:latin typeface="Book Antiqua" pitchFamily="18" charset="0"/>
                <a:ea typeface="Verdana" pitchFamily="34" charset="0"/>
                <a:cs typeface="Times New Roman" pitchFamily="18" charset="0"/>
              </a:rPr>
              <a:t>, S.H., </a:t>
            </a:r>
            <a:r>
              <a:rPr lang="en-US" sz="1500" i="1" dirty="0" err="1" smtClean="0">
                <a:solidFill>
                  <a:schemeClr val="bg1">
                    <a:lumMod val="50000"/>
                  </a:schemeClr>
                </a:solidFill>
                <a:latin typeface="Book Antiqua" pitchFamily="18" charset="0"/>
                <a:ea typeface="Verdana" pitchFamily="34" charset="0"/>
                <a:cs typeface="Times New Roman" pitchFamily="18" charset="0"/>
              </a:rPr>
              <a:t>M.Kn</a:t>
            </a:r>
            <a:r>
              <a:rPr lang="en-US" sz="1500" i="1" dirty="0" smtClean="0">
                <a:solidFill>
                  <a:schemeClr val="bg1">
                    <a:lumMod val="50000"/>
                  </a:schemeClr>
                </a:solidFill>
                <a:latin typeface="Book Antiqua" pitchFamily="18" charset="0"/>
                <a:ea typeface="Verdana" pitchFamily="34" charset="0"/>
                <a:cs typeface="Times New Roman" pitchFamily="18" charset="0"/>
              </a:rPr>
              <a:t>.</a:t>
            </a:r>
            <a:endParaRPr lang="en-US" sz="1500" i="1" dirty="0">
              <a:solidFill>
                <a:schemeClr val="bg1">
                  <a:lumMod val="50000"/>
                </a:schemeClr>
              </a:solidFill>
              <a:latin typeface="Book Antiqua" pitchFamily="18" charset="0"/>
              <a:ea typeface="Verdana" pitchFamily="34" charset="0"/>
              <a:cs typeface="Times New Roman" pitchFamily="18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\\Desktop-5719pi8\data wira 3\UNLA\KKNM\bahan presentasi\logo-ki-web.jpg"/>
          <p:cNvPicPr>
            <a:picLocks noChangeAspect="1" noChangeArrowheads="1"/>
          </p:cNvPicPr>
          <p:nvPr/>
        </p:nvPicPr>
        <p:blipFill>
          <a:blip r:embed="rId2" cstate="print">
            <a:lum bright="40000" contrast="-40000"/>
          </a:blip>
          <a:srcRect/>
          <a:stretch>
            <a:fillRect/>
          </a:stretch>
        </p:blipFill>
        <p:spPr bwMode="auto">
          <a:xfrm>
            <a:off x="2133600" y="1753277"/>
            <a:ext cx="4687887" cy="3123523"/>
          </a:xfrm>
          <a:prstGeom prst="rect">
            <a:avLst/>
          </a:prstGeom>
          <a:noFill/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2000" u="sng" dirty="0" smtClean="0">
                <a:latin typeface="Times New Roman" pitchFamily="18" charset="0"/>
                <a:cs typeface="Times New Roman" pitchFamily="18" charset="0"/>
              </a:rPr>
              <a:t>4. </a:t>
            </a:r>
            <a:r>
              <a:rPr lang="en-US" sz="2000" u="sng" dirty="0" err="1" smtClean="0">
                <a:latin typeface="Times New Roman" pitchFamily="18" charset="0"/>
                <a:cs typeface="Times New Roman" pitchFamily="18" charset="0"/>
              </a:rPr>
              <a:t>Mendaftarkan</a:t>
            </a:r>
            <a:r>
              <a:rPr lang="en-US" sz="2000" u="sng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u="sng" dirty="0" err="1" smtClean="0">
                <a:latin typeface="Times New Roman" pitchFamily="18" charset="0"/>
                <a:cs typeface="Times New Roman" pitchFamily="18" charset="0"/>
              </a:rPr>
              <a:t>Merek</a:t>
            </a:r>
            <a:endParaRPr lang="en-US" sz="2000" u="sng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85800" y="1143000"/>
            <a:ext cx="369364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Tx/>
              <a:buChar char="-"/>
            </a:pPr>
            <a:r>
              <a:rPr lang="en-US" sz="1500" dirty="0" err="1" smtClean="0">
                <a:latin typeface="Times New Roman" pitchFamily="18" charset="0"/>
                <a:cs typeface="Times New Roman" pitchFamily="18" charset="0"/>
              </a:rPr>
              <a:t>Klik</a:t>
            </a:r>
            <a:r>
              <a:rPr lang="en-US" sz="15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500" dirty="0" err="1" smtClean="0">
                <a:latin typeface="Times New Roman" pitchFamily="18" charset="0"/>
                <a:cs typeface="Times New Roman" pitchFamily="18" charset="0"/>
              </a:rPr>
              <a:t>simpan</a:t>
            </a:r>
            <a:r>
              <a:rPr lang="en-US" sz="15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500" dirty="0" err="1" smtClean="0">
                <a:latin typeface="Times New Roman" pitchFamily="18" charset="0"/>
                <a:cs typeface="Times New Roman" pitchFamily="18" charset="0"/>
              </a:rPr>
              <a:t>dan</a:t>
            </a:r>
            <a:r>
              <a:rPr lang="en-US" sz="15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500" dirty="0" err="1" smtClean="0">
                <a:latin typeface="Times New Roman" pitchFamily="18" charset="0"/>
                <a:cs typeface="Times New Roman" pitchFamily="18" charset="0"/>
              </a:rPr>
              <a:t>lanjutkan</a:t>
            </a:r>
            <a:r>
              <a:rPr lang="en-US" sz="15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500" dirty="0" err="1" smtClean="0">
                <a:latin typeface="Times New Roman" pitchFamily="18" charset="0"/>
                <a:cs typeface="Times New Roman" pitchFamily="18" charset="0"/>
              </a:rPr>
              <a:t>pada</a:t>
            </a:r>
            <a:r>
              <a:rPr lang="en-US" sz="1500" dirty="0" smtClean="0">
                <a:latin typeface="Times New Roman" pitchFamily="18" charset="0"/>
                <a:cs typeface="Times New Roman" pitchFamily="18" charset="0"/>
              </a:rPr>
              <a:t> Step 3 </a:t>
            </a:r>
            <a:r>
              <a:rPr lang="en-US" sz="1500" dirty="0" err="1" smtClean="0">
                <a:latin typeface="Times New Roman" pitchFamily="18" charset="0"/>
                <a:cs typeface="Times New Roman" pitchFamily="18" charset="0"/>
              </a:rPr>
              <a:t>dan</a:t>
            </a:r>
            <a:r>
              <a:rPr lang="en-US" sz="1500" dirty="0" smtClean="0">
                <a:latin typeface="Times New Roman" pitchFamily="18" charset="0"/>
                <a:cs typeface="Times New Roman" pitchFamily="18" charset="0"/>
              </a:rPr>
              <a:t> 4</a:t>
            </a:r>
          </a:p>
          <a:p>
            <a:pPr>
              <a:buFontTx/>
              <a:buChar char="-"/>
            </a:pPr>
            <a:endParaRPr lang="en-US" sz="1500" dirty="0" smtClean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12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 l="20642" t="11785" b="14135"/>
          <a:stretch>
            <a:fillRect/>
          </a:stretch>
        </p:blipFill>
        <p:spPr bwMode="auto">
          <a:xfrm>
            <a:off x="1828800" y="1582619"/>
            <a:ext cx="5257800" cy="27607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4"/>
          <a:srcRect l="20652" t="11594" b="36232"/>
          <a:stretch>
            <a:fillRect/>
          </a:stretch>
        </p:blipFill>
        <p:spPr bwMode="auto">
          <a:xfrm>
            <a:off x="1936045" y="4648200"/>
            <a:ext cx="5150555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Rectangle 6"/>
          <p:cNvSpPr/>
          <p:nvPr/>
        </p:nvSpPr>
        <p:spPr>
          <a:xfrm>
            <a:off x="7010400" y="6477000"/>
            <a:ext cx="2133600" cy="381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i="1" dirty="0" smtClean="0">
                <a:solidFill>
                  <a:schemeClr val="bg1">
                    <a:lumMod val="50000"/>
                  </a:schemeClr>
                </a:solidFill>
                <a:latin typeface="Book Antiqua" pitchFamily="18" charset="0"/>
                <a:ea typeface="Verdana" pitchFamily="34" charset="0"/>
                <a:cs typeface="Times New Roman" pitchFamily="18" charset="0"/>
              </a:rPr>
              <a:t>Devi </a:t>
            </a:r>
            <a:r>
              <a:rPr lang="en-US" sz="1500" i="1" dirty="0" err="1" smtClean="0">
                <a:solidFill>
                  <a:schemeClr val="bg1">
                    <a:lumMod val="50000"/>
                  </a:schemeClr>
                </a:solidFill>
                <a:latin typeface="Book Antiqua" pitchFamily="18" charset="0"/>
                <a:ea typeface="Verdana" pitchFamily="34" charset="0"/>
                <a:cs typeface="Times New Roman" pitchFamily="18" charset="0"/>
              </a:rPr>
              <a:t>Elora</a:t>
            </a:r>
            <a:r>
              <a:rPr lang="en-US" sz="1500" i="1" dirty="0" smtClean="0">
                <a:solidFill>
                  <a:schemeClr val="bg1">
                    <a:lumMod val="50000"/>
                  </a:schemeClr>
                </a:solidFill>
                <a:latin typeface="Book Antiqua" pitchFamily="18" charset="0"/>
                <a:ea typeface="Verdana" pitchFamily="34" charset="0"/>
                <a:cs typeface="Times New Roman" pitchFamily="18" charset="0"/>
              </a:rPr>
              <a:t>, S.H., </a:t>
            </a:r>
            <a:r>
              <a:rPr lang="en-US" sz="1500" i="1" dirty="0" err="1" smtClean="0">
                <a:solidFill>
                  <a:schemeClr val="bg1">
                    <a:lumMod val="50000"/>
                  </a:schemeClr>
                </a:solidFill>
                <a:latin typeface="Book Antiqua" pitchFamily="18" charset="0"/>
                <a:ea typeface="Verdana" pitchFamily="34" charset="0"/>
                <a:cs typeface="Times New Roman" pitchFamily="18" charset="0"/>
              </a:rPr>
              <a:t>M.Kn</a:t>
            </a:r>
            <a:r>
              <a:rPr lang="en-US" sz="1500" i="1" dirty="0" smtClean="0">
                <a:solidFill>
                  <a:schemeClr val="bg1">
                    <a:lumMod val="50000"/>
                  </a:schemeClr>
                </a:solidFill>
                <a:latin typeface="Book Antiqua" pitchFamily="18" charset="0"/>
                <a:ea typeface="Verdana" pitchFamily="34" charset="0"/>
                <a:cs typeface="Times New Roman" pitchFamily="18" charset="0"/>
              </a:rPr>
              <a:t>.</a:t>
            </a:r>
            <a:endParaRPr lang="en-US" sz="1500" i="1" dirty="0">
              <a:solidFill>
                <a:schemeClr val="bg1">
                  <a:lumMod val="50000"/>
                </a:schemeClr>
              </a:solidFill>
              <a:latin typeface="Book Antiqua" pitchFamily="18" charset="0"/>
              <a:ea typeface="Verdana" pitchFamily="34" charset="0"/>
              <a:cs typeface="Times New Roman" pitchFamily="18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\\Desktop-5719pi8\data wira 3\UNLA\KKNM\bahan presentasi\logo-ki-web.jpg"/>
          <p:cNvPicPr>
            <a:picLocks noChangeAspect="1" noChangeArrowheads="1"/>
          </p:cNvPicPr>
          <p:nvPr/>
        </p:nvPicPr>
        <p:blipFill>
          <a:blip r:embed="rId2" cstate="print">
            <a:lum bright="40000" contrast="-40000"/>
          </a:blip>
          <a:srcRect/>
          <a:stretch>
            <a:fillRect/>
          </a:stretch>
        </p:blipFill>
        <p:spPr bwMode="auto">
          <a:xfrm>
            <a:off x="2133600" y="1753277"/>
            <a:ext cx="4687887" cy="3123523"/>
          </a:xfrm>
          <a:prstGeom prst="rect">
            <a:avLst/>
          </a:prstGeom>
          <a:noFill/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2000" u="sng" dirty="0" smtClean="0">
                <a:latin typeface="Times New Roman" pitchFamily="18" charset="0"/>
                <a:cs typeface="Times New Roman" pitchFamily="18" charset="0"/>
              </a:rPr>
              <a:t>4. </a:t>
            </a:r>
            <a:r>
              <a:rPr lang="en-US" sz="2000" u="sng" dirty="0" err="1" smtClean="0">
                <a:latin typeface="Times New Roman" pitchFamily="18" charset="0"/>
                <a:cs typeface="Times New Roman" pitchFamily="18" charset="0"/>
              </a:rPr>
              <a:t>Mendaftarkan</a:t>
            </a:r>
            <a:r>
              <a:rPr lang="en-US" sz="2000" u="sng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u="sng" dirty="0" err="1" smtClean="0">
                <a:latin typeface="Times New Roman" pitchFamily="18" charset="0"/>
                <a:cs typeface="Times New Roman" pitchFamily="18" charset="0"/>
              </a:rPr>
              <a:t>Merek</a:t>
            </a:r>
            <a:endParaRPr lang="en-US" sz="2000" u="sng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85800" y="1143000"/>
            <a:ext cx="7625806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buFontTx/>
              <a:buChar char="-"/>
            </a:pPr>
            <a:r>
              <a:rPr lang="en-US" sz="1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dirty="0" err="1" smtClean="0">
                <a:latin typeface="Times New Roman" pitchFamily="18" charset="0"/>
                <a:cs typeface="Times New Roman" pitchFamily="18" charset="0"/>
              </a:rPr>
              <a:t>Tipe</a:t>
            </a:r>
            <a:r>
              <a:rPr lang="en-US" sz="1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dirty="0" err="1" smtClean="0">
                <a:latin typeface="Times New Roman" pitchFamily="18" charset="0"/>
                <a:cs typeface="Times New Roman" pitchFamily="18" charset="0"/>
              </a:rPr>
              <a:t>merek</a:t>
            </a:r>
            <a:r>
              <a:rPr lang="en-US" sz="1400" dirty="0" smtClean="0"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US" sz="1400" dirty="0" err="1" smtClean="0">
                <a:latin typeface="Times New Roman" pitchFamily="18" charset="0"/>
                <a:cs typeface="Times New Roman" pitchFamily="18" charset="0"/>
              </a:rPr>
              <a:t>Kata</a:t>
            </a:r>
            <a:r>
              <a:rPr lang="en-US" sz="1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dirty="0" err="1" smtClean="0">
                <a:latin typeface="Times New Roman" pitchFamily="18" charset="0"/>
                <a:cs typeface="Times New Roman" pitchFamily="18" charset="0"/>
              </a:rPr>
              <a:t>dan</a:t>
            </a:r>
            <a:r>
              <a:rPr lang="en-US" sz="1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dirty="0" err="1" smtClean="0">
                <a:latin typeface="Times New Roman" pitchFamily="18" charset="0"/>
                <a:cs typeface="Times New Roman" pitchFamily="18" charset="0"/>
              </a:rPr>
              <a:t>Lukisan</a:t>
            </a:r>
            <a:endParaRPr lang="en-US" sz="1400" dirty="0" smtClean="0">
              <a:latin typeface="Times New Roman" pitchFamily="18" charset="0"/>
              <a:cs typeface="Times New Roman" pitchFamily="18" charset="0"/>
            </a:endParaRPr>
          </a:p>
          <a:p>
            <a:pPr lvl="0">
              <a:buFontTx/>
              <a:buChar char="-"/>
            </a:pPr>
            <a:r>
              <a:rPr lang="en-US" sz="1400" dirty="0" smtClean="0">
                <a:latin typeface="Times New Roman" pitchFamily="18" charset="0"/>
                <a:cs typeface="Times New Roman" pitchFamily="18" charset="0"/>
              </a:rPr>
              <a:t> Input label </a:t>
            </a:r>
            <a:r>
              <a:rPr lang="en-US" sz="1400" dirty="0" err="1" smtClean="0">
                <a:latin typeface="Times New Roman" pitchFamily="18" charset="0"/>
                <a:cs typeface="Times New Roman" pitchFamily="18" charset="0"/>
              </a:rPr>
              <a:t>merek</a:t>
            </a:r>
            <a:r>
              <a:rPr lang="en-US" sz="1400" dirty="0" smtClean="0">
                <a:latin typeface="Times New Roman" pitchFamily="18" charset="0"/>
                <a:cs typeface="Times New Roman" pitchFamily="18" charset="0"/>
              </a:rPr>
              <a:t> (logo)</a:t>
            </a:r>
          </a:p>
          <a:p>
            <a:pPr lvl="0">
              <a:buFontTx/>
              <a:buChar char="-"/>
            </a:pPr>
            <a:r>
              <a:rPr lang="en-US" sz="1400" dirty="0" smtClean="0">
                <a:latin typeface="Times New Roman" pitchFamily="18" charset="0"/>
                <a:cs typeface="Times New Roman" pitchFamily="18" charset="0"/>
              </a:rPr>
              <a:t> Input </a:t>
            </a:r>
            <a:r>
              <a:rPr lang="en-US" sz="1400" dirty="0" err="1" smtClean="0">
                <a:latin typeface="Times New Roman" pitchFamily="18" charset="0"/>
                <a:cs typeface="Times New Roman" pitchFamily="18" charset="0"/>
              </a:rPr>
              <a:t>nama</a:t>
            </a:r>
            <a:r>
              <a:rPr lang="en-US" sz="1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dirty="0" err="1" smtClean="0">
                <a:latin typeface="Times New Roman" pitchFamily="18" charset="0"/>
                <a:cs typeface="Times New Roman" pitchFamily="18" charset="0"/>
              </a:rPr>
              <a:t>merek</a:t>
            </a:r>
            <a:r>
              <a:rPr lang="en-US" sz="1400" dirty="0" smtClean="0"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 lvl="0">
              <a:buFontTx/>
              <a:buChar char="-"/>
            </a:pPr>
            <a:r>
              <a:rPr lang="en-US" sz="1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dirty="0" err="1" smtClean="0">
                <a:latin typeface="Times New Roman" pitchFamily="18" charset="0"/>
                <a:cs typeface="Times New Roman" pitchFamily="18" charset="0"/>
              </a:rPr>
              <a:t>Deskripsi</a:t>
            </a:r>
            <a:r>
              <a:rPr lang="en-US" sz="1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dirty="0" err="1" smtClean="0">
                <a:latin typeface="Times New Roman" pitchFamily="18" charset="0"/>
                <a:cs typeface="Times New Roman" pitchFamily="18" charset="0"/>
              </a:rPr>
              <a:t>merek</a:t>
            </a:r>
            <a:r>
              <a:rPr lang="en-US" sz="1400" dirty="0" smtClean="0">
                <a:latin typeface="Times New Roman" pitchFamily="18" charset="0"/>
                <a:cs typeface="Times New Roman" pitchFamily="18" charset="0"/>
              </a:rPr>
              <a:t> (</a:t>
            </a:r>
            <a:r>
              <a:rPr lang="en-US" sz="1400" dirty="0" err="1" smtClean="0">
                <a:latin typeface="Times New Roman" pitchFamily="18" charset="0"/>
                <a:cs typeface="Times New Roman" pitchFamily="18" charset="0"/>
              </a:rPr>
              <a:t>bukan</a:t>
            </a:r>
            <a:r>
              <a:rPr lang="en-US" sz="1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dirty="0" err="1" smtClean="0">
                <a:latin typeface="Times New Roman" pitchFamily="18" charset="0"/>
                <a:cs typeface="Times New Roman" pitchFamily="18" charset="0"/>
              </a:rPr>
              <a:t>filosofi</a:t>
            </a:r>
            <a:r>
              <a:rPr lang="en-US" sz="1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dirty="0" err="1" smtClean="0">
                <a:latin typeface="Times New Roman" pitchFamily="18" charset="0"/>
                <a:cs typeface="Times New Roman" pitchFamily="18" charset="0"/>
              </a:rPr>
              <a:t>merek</a:t>
            </a:r>
            <a:r>
              <a:rPr lang="en-US" sz="1400" dirty="0" smtClean="0">
                <a:latin typeface="Times New Roman" pitchFamily="18" charset="0"/>
                <a:cs typeface="Times New Roman" pitchFamily="18" charset="0"/>
              </a:rPr>
              <a:t>). </a:t>
            </a:r>
            <a:r>
              <a:rPr lang="en-US" sz="1400" dirty="0" err="1" smtClean="0">
                <a:latin typeface="Times New Roman" pitchFamily="18" charset="0"/>
                <a:cs typeface="Times New Roman" pitchFamily="18" charset="0"/>
              </a:rPr>
              <a:t>Wajib</a:t>
            </a:r>
            <a:r>
              <a:rPr lang="en-US" sz="1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dirty="0" err="1" smtClean="0">
                <a:latin typeface="Times New Roman" pitchFamily="18" charset="0"/>
                <a:cs typeface="Times New Roman" pitchFamily="18" charset="0"/>
              </a:rPr>
              <a:t>diisi</a:t>
            </a:r>
            <a:r>
              <a:rPr lang="en-US" sz="1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dirty="0" err="1" smtClean="0">
                <a:latin typeface="Times New Roman" pitchFamily="18" charset="0"/>
                <a:cs typeface="Times New Roman" pitchFamily="18" charset="0"/>
              </a:rPr>
              <a:t>untuk</a:t>
            </a:r>
            <a:r>
              <a:rPr lang="en-US" sz="1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dirty="0" err="1" smtClean="0">
                <a:latin typeface="Times New Roman" pitchFamily="18" charset="0"/>
                <a:cs typeface="Times New Roman" pitchFamily="18" charset="0"/>
              </a:rPr>
              <a:t>tipe</a:t>
            </a:r>
            <a:r>
              <a:rPr lang="en-US" sz="1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dirty="0" err="1" smtClean="0">
                <a:latin typeface="Times New Roman" pitchFamily="18" charset="0"/>
                <a:cs typeface="Times New Roman" pitchFamily="18" charset="0"/>
              </a:rPr>
              <a:t>merek</a:t>
            </a:r>
            <a:r>
              <a:rPr lang="en-US" sz="1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dirty="0" err="1" smtClean="0">
                <a:latin typeface="Times New Roman" pitchFamily="18" charset="0"/>
                <a:cs typeface="Times New Roman" pitchFamily="18" charset="0"/>
              </a:rPr>
              <a:t>tiga</a:t>
            </a:r>
            <a:r>
              <a:rPr lang="en-US" sz="1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dirty="0" err="1" smtClean="0">
                <a:latin typeface="Times New Roman" pitchFamily="18" charset="0"/>
                <a:cs typeface="Times New Roman" pitchFamily="18" charset="0"/>
              </a:rPr>
              <a:t>dimensi</a:t>
            </a:r>
            <a:r>
              <a:rPr lang="en-US" sz="1400" dirty="0" smtClean="0">
                <a:latin typeface="Times New Roman" pitchFamily="18" charset="0"/>
                <a:cs typeface="Times New Roman" pitchFamily="18" charset="0"/>
              </a:rPr>
              <a:t>, hologram </a:t>
            </a:r>
            <a:r>
              <a:rPr lang="en-US" sz="1400" dirty="0" err="1" smtClean="0">
                <a:latin typeface="Times New Roman" pitchFamily="18" charset="0"/>
                <a:cs typeface="Times New Roman" pitchFamily="18" charset="0"/>
              </a:rPr>
              <a:t>dan</a:t>
            </a:r>
            <a:r>
              <a:rPr lang="en-US" sz="1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dirty="0" err="1" smtClean="0">
                <a:latin typeface="Times New Roman" pitchFamily="18" charset="0"/>
                <a:cs typeface="Times New Roman" pitchFamily="18" charset="0"/>
              </a:rPr>
              <a:t>suara</a:t>
            </a:r>
            <a:endParaRPr lang="en-US" sz="1400" dirty="0" smtClean="0">
              <a:latin typeface="Times New Roman" pitchFamily="18" charset="0"/>
              <a:cs typeface="Times New Roman" pitchFamily="18" charset="0"/>
            </a:endParaRPr>
          </a:p>
          <a:p>
            <a:pPr lvl="0">
              <a:buFontTx/>
              <a:buChar char="-"/>
            </a:pPr>
            <a:r>
              <a:rPr lang="en-US" sz="1400" dirty="0" smtClean="0">
                <a:latin typeface="Times New Roman" pitchFamily="18" charset="0"/>
                <a:cs typeface="Times New Roman" pitchFamily="18" charset="0"/>
              </a:rPr>
              <a:t> Input </a:t>
            </a:r>
            <a:r>
              <a:rPr lang="en-US" sz="1400" dirty="0" err="1" smtClean="0">
                <a:latin typeface="Times New Roman" pitchFamily="18" charset="0"/>
                <a:cs typeface="Times New Roman" pitchFamily="18" charset="0"/>
              </a:rPr>
              <a:t>unsur</a:t>
            </a:r>
            <a:r>
              <a:rPr lang="en-US" sz="1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dirty="0" err="1" smtClean="0">
                <a:latin typeface="Times New Roman" pitchFamily="18" charset="0"/>
                <a:cs typeface="Times New Roman" pitchFamily="18" charset="0"/>
              </a:rPr>
              <a:t>warna</a:t>
            </a:r>
            <a:r>
              <a:rPr lang="en-US" sz="1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dirty="0" err="1" smtClean="0">
                <a:latin typeface="Times New Roman" pitchFamily="18" charset="0"/>
                <a:cs typeface="Times New Roman" pitchFamily="18" charset="0"/>
              </a:rPr>
              <a:t>dalam</a:t>
            </a:r>
            <a:r>
              <a:rPr lang="en-US" sz="1400" dirty="0" smtClean="0">
                <a:latin typeface="Times New Roman" pitchFamily="18" charset="0"/>
                <a:cs typeface="Times New Roman" pitchFamily="18" charset="0"/>
              </a:rPr>
              <a:t> logo </a:t>
            </a:r>
            <a:r>
              <a:rPr lang="en-US" sz="1400" dirty="0" err="1" smtClean="0">
                <a:latin typeface="Times New Roman" pitchFamily="18" charset="0"/>
                <a:cs typeface="Times New Roman" pitchFamily="18" charset="0"/>
              </a:rPr>
              <a:t>merek</a:t>
            </a:r>
            <a:r>
              <a:rPr lang="en-US" sz="1400" dirty="0" smtClean="0">
                <a:latin typeface="Times New Roman" pitchFamily="18" charset="0"/>
                <a:cs typeface="Times New Roman" pitchFamily="18" charset="0"/>
              </a:rPr>
              <a:t>  </a:t>
            </a:r>
          </a:p>
          <a:p>
            <a:pPr lvl="0">
              <a:buFontTx/>
              <a:buChar char="-"/>
            </a:pPr>
            <a:r>
              <a:rPr lang="en-US" sz="1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dirty="0" err="1" smtClean="0">
                <a:latin typeface="Times New Roman" pitchFamily="18" charset="0"/>
                <a:cs typeface="Times New Roman" pitchFamily="18" charset="0"/>
              </a:rPr>
              <a:t>Klik</a:t>
            </a:r>
            <a:r>
              <a:rPr lang="en-US" sz="1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dirty="0" err="1" smtClean="0">
                <a:latin typeface="Times New Roman" pitchFamily="18" charset="0"/>
                <a:cs typeface="Times New Roman" pitchFamily="18" charset="0"/>
              </a:rPr>
              <a:t>dan</a:t>
            </a:r>
            <a:r>
              <a:rPr lang="en-US" sz="1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dirty="0" err="1" smtClean="0">
                <a:latin typeface="Times New Roman" pitchFamily="18" charset="0"/>
                <a:cs typeface="Times New Roman" pitchFamily="18" charset="0"/>
              </a:rPr>
              <a:t>isi</a:t>
            </a:r>
            <a:r>
              <a:rPr lang="en-US" sz="1400" dirty="0" smtClean="0">
                <a:latin typeface="Times New Roman" pitchFamily="18" charset="0"/>
                <a:cs typeface="Times New Roman" pitchFamily="18" charset="0"/>
              </a:rPr>
              <a:t> “</a:t>
            </a:r>
            <a:r>
              <a:rPr lang="en-US" sz="1400" dirty="0" err="1" smtClean="0">
                <a:latin typeface="Times New Roman" pitchFamily="18" charset="0"/>
                <a:cs typeface="Times New Roman" pitchFamily="18" charset="0"/>
              </a:rPr>
              <a:t>ada</a:t>
            </a:r>
            <a:r>
              <a:rPr lang="en-US" sz="1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dirty="0" err="1" smtClean="0">
                <a:latin typeface="Times New Roman" pitchFamily="18" charset="0"/>
                <a:cs typeface="Times New Roman" pitchFamily="18" charset="0"/>
              </a:rPr>
              <a:t>terjemahan</a:t>
            </a:r>
            <a:r>
              <a:rPr lang="en-US" sz="1400" dirty="0" smtClean="0">
                <a:latin typeface="Times New Roman" pitchFamily="18" charset="0"/>
                <a:cs typeface="Times New Roman" pitchFamily="18" charset="0"/>
              </a:rPr>
              <a:t>” </a:t>
            </a:r>
            <a:r>
              <a:rPr lang="en-US" sz="1400" dirty="0" err="1" smtClean="0">
                <a:latin typeface="Times New Roman" pitchFamily="18" charset="0"/>
                <a:cs typeface="Times New Roman" pitchFamily="18" charset="0"/>
              </a:rPr>
              <a:t>jika</a:t>
            </a:r>
            <a:r>
              <a:rPr lang="en-US" sz="1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dirty="0" err="1" smtClean="0">
                <a:latin typeface="Times New Roman" pitchFamily="18" charset="0"/>
                <a:cs typeface="Times New Roman" pitchFamily="18" charset="0"/>
              </a:rPr>
              <a:t>merek</a:t>
            </a:r>
            <a:r>
              <a:rPr lang="en-US" sz="1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dirty="0" err="1" smtClean="0">
                <a:latin typeface="Times New Roman" pitchFamily="18" charset="0"/>
                <a:cs typeface="Times New Roman" pitchFamily="18" charset="0"/>
              </a:rPr>
              <a:t>menggunakan</a:t>
            </a:r>
            <a:r>
              <a:rPr lang="en-US" sz="1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dirty="0" err="1" smtClean="0">
                <a:latin typeface="Times New Roman" pitchFamily="18" charset="0"/>
                <a:cs typeface="Times New Roman" pitchFamily="18" charset="0"/>
              </a:rPr>
              <a:t>istilah</a:t>
            </a:r>
            <a:r>
              <a:rPr lang="en-US" sz="1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dirty="0" err="1" smtClean="0">
                <a:latin typeface="Times New Roman" pitchFamily="18" charset="0"/>
                <a:cs typeface="Times New Roman" pitchFamily="18" charset="0"/>
              </a:rPr>
              <a:t>asing</a:t>
            </a:r>
            <a:r>
              <a:rPr lang="en-US" sz="1400" dirty="0" smtClean="0"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 lvl="0">
              <a:buFontTx/>
              <a:buChar char="-"/>
            </a:pPr>
            <a:r>
              <a:rPr lang="en-US" sz="1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dirty="0" err="1" smtClean="0">
                <a:latin typeface="Times New Roman" pitchFamily="18" charset="0"/>
                <a:cs typeface="Times New Roman" pitchFamily="18" charset="0"/>
              </a:rPr>
              <a:t>Klik</a:t>
            </a:r>
            <a:r>
              <a:rPr lang="en-US" sz="1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dirty="0" err="1" smtClean="0">
                <a:latin typeface="Times New Roman" pitchFamily="18" charset="0"/>
                <a:cs typeface="Times New Roman" pitchFamily="18" charset="0"/>
              </a:rPr>
              <a:t>dan</a:t>
            </a:r>
            <a:r>
              <a:rPr lang="en-US" sz="1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dirty="0" err="1" smtClean="0">
                <a:latin typeface="Times New Roman" pitchFamily="18" charset="0"/>
                <a:cs typeface="Times New Roman" pitchFamily="18" charset="0"/>
              </a:rPr>
              <a:t>isi</a:t>
            </a:r>
            <a:r>
              <a:rPr lang="en-US" sz="1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dirty="0" err="1" smtClean="0">
                <a:latin typeface="Times New Roman" pitchFamily="18" charset="0"/>
                <a:cs typeface="Times New Roman" pitchFamily="18" charset="0"/>
              </a:rPr>
              <a:t>jika</a:t>
            </a:r>
            <a:r>
              <a:rPr lang="en-US" sz="1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dirty="0" err="1" smtClean="0">
                <a:latin typeface="Times New Roman" pitchFamily="18" charset="0"/>
                <a:cs typeface="Times New Roman" pitchFamily="18" charset="0"/>
              </a:rPr>
              <a:t>merek</a:t>
            </a:r>
            <a:r>
              <a:rPr lang="en-US" sz="1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dirty="0" err="1" smtClean="0">
                <a:latin typeface="Times New Roman" pitchFamily="18" charset="0"/>
                <a:cs typeface="Times New Roman" pitchFamily="18" charset="0"/>
              </a:rPr>
              <a:t>menggunakan</a:t>
            </a:r>
            <a:r>
              <a:rPr lang="en-US" sz="1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dirty="0" err="1" smtClean="0">
                <a:latin typeface="Times New Roman" pitchFamily="18" charset="0"/>
                <a:cs typeface="Times New Roman" pitchFamily="18" charset="0"/>
              </a:rPr>
              <a:t>karakter</a:t>
            </a:r>
            <a:r>
              <a:rPr lang="en-US" sz="1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dirty="0" err="1" smtClean="0">
                <a:latin typeface="Times New Roman" pitchFamily="18" charset="0"/>
                <a:cs typeface="Times New Roman" pitchFamily="18" charset="0"/>
              </a:rPr>
              <a:t>huruf</a:t>
            </a:r>
            <a:r>
              <a:rPr lang="en-US" sz="1400" dirty="0" smtClean="0">
                <a:latin typeface="Times New Roman" pitchFamily="18" charset="0"/>
                <a:cs typeface="Times New Roman" pitchFamily="18" charset="0"/>
              </a:rPr>
              <a:t> non </a:t>
            </a:r>
            <a:r>
              <a:rPr lang="en-US" sz="1400" dirty="0" err="1" smtClean="0">
                <a:latin typeface="Times New Roman" pitchFamily="18" charset="0"/>
                <a:cs typeface="Times New Roman" pitchFamily="18" charset="0"/>
              </a:rPr>
              <a:t>latin</a:t>
            </a:r>
            <a:r>
              <a:rPr lang="en-US" sz="1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dirty="0" err="1" smtClean="0">
                <a:latin typeface="Times New Roman" pitchFamily="18" charset="0"/>
                <a:cs typeface="Times New Roman" pitchFamily="18" charset="0"/>
              </a:rPr>
              <a:t>beserta</a:t>
            </a:r>
            <a:r>
              <a:rPr lang="en-US" sz="1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dirty="0" err="1" smtClean="0">
                <a:latin typeface="Times New Roman" pitchFamily="18" charset="0"/>
                <a:cs typeface="Times New Roman" pitchFamily="18" charset="0"/>
              </a:rPr>
              <a:t>pengucapannya</a:t>
            </a:r>
            <a:endParaRPr lang="en-US" sz="1400" dirty="0" smtClean="0">
              <a:latin typeface="Times New Roman" pitchFamily="18" charset="0"/>
              <a:cs typeface="Times New Roman" pitchFamily="18" charset="0"/>
            </a:endParaRPr>
          </a:p>
          <a:p>
            <a:pPr lvl="0">
              <a:buFontTx/>
              <a:buChar char="-"/>
            </a:pPr>
            <a:r>
              <a:rPr lang="en-US" sz="1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dirty="0" err="1" smtClean="0">
                <a:latin typeface="Times New Roman" pitchFamily="18" charset="0"/>
                <a:cs typeface="Times New Roman" pitchFamily="18" charset="0"/>
              </a:rPr>
              <a:t>Klik</a:t>
            </a:r>
            <a:r>
              <a:rPr lang="en-US" sz="1400" dirty="0" smtClean="0">
                <a:latin typeface="Times New Roman" pitchFamily="18" charset="0"/>
                <a:cs typeface="Times New Roman" pitchFamily="18" charset="0"/>
              </a:rPr>
              <a:t> data </a:t>
            </a:r>
            <a:r>
              <a:rPr lang="en-US" sz="1400" dirty="0" err="1" smtClean="0">
                <a:latin typeface="Times New Roman" pitchFamily="18" charset="0"/>
                <a:cs typeface="Times New Roman" pitchFamily="18" charset="0"/>
              </a:rPr>
              <a:t>merek</a:t>
            </a:r>
            <a:r>
              <a:rPr lang="en-US" sz="1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dirty="0" err="1" smtClean="0">
                <a:latin typeface="Times New Roman" pitchFamily="18" charset="0"/>
                <a:cs typeface="Times New Roman" pitchFamily="18" charset="0"/>
              </a:rPr>
              <a:t>tambahan</a:t>
            </a:r>
            <a:r>
              <a:rPr lang="en-US" sz="1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dirty="0" err="1" smtClean="0">
                <a:latin typeface="Times New Roman" pitchFamily="18" charset="0"/>
                <a:cs typeface="Times New Roman" pitchFamily="18" charset="0"/>
              </a:rPr>
              <a:t>apabila</a:t>
            </a:r>
            <a:r>
              <a:rPr lang="en-US" sz="1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dirty="0" err="1" smtClean="0">
                <a:latin typeface="Times New Roman" pitchFamily="18" charset="0"/>
                <a:cs typeface="Times New Roman" pitchFamily="18" charset="0"/>
              </a:rPr>
              <a:t>ada</a:t>
            </a:r>
            <a:r>
              <a:rPr lang="en-US" sz="1400" dirty="0" smtClean="0">
                <a:latin typeface="Times New Roman" pitchFamily="18" charset="0"/>
                <a:cs typeface="Times New Roman" pitchFamily="18" charset="0"/>
              </a:rPr>
              <a:t> label </a:t>
            </a:r>
            <a:r>
              <a:rPr lang="en-US" sz="1400" dirty="0" err="1" smtClean="0">
                <a:latin typeface="Times New Roman" pitchFamily="18" charset="0"/>
                <a:cs typeface="Times New Roman" pitchFamily="18" charset="0"/>
              </a:rPr>
              <a:t>tambahan</a:t>
            </a:r>
            <a:endParaRPr lang="en-US" sz="1400" dirty="0" smtClean="0">
              <a:latin typeface="Times New Roman" pitchFamily="18" charset="0"/>
              <a:cs typeface="Times New Roman" pitchFamily="18" charset="0"/>
            </a:endParaRPr>
          </a:p>
          <a:p>
            <a:pPr lvl="0">
              <a:buFontTx/>
              <a:buChar char="-"/>
            </a:pPr>
            <a:r>
              <a:rPr lang="en-US" sz="1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dirty="0" err="1" smtClean="0">
                <a:latin typeface="Times New Roman" pitchFamily="18" charset="0"/>
                <a:cs typeface="Times New Roman" pitchFamily="18" charset="0"/>
              </a:rPr>
              <a:t>Klik</a:t>
            </a:r>
            <a:r>
              <a:rPr lang="en-US" sz="1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dirty="0" err="1" smtClean="0">
                <a:latin typeface="Times New Roman" pitchFamily="18" charset="0"/>
                <a:cs typeface="Times New Roman" pitchFamily="18" charset="0"/>
              </a:rPr>
              <a:t>simpan</a:t>
            </a:r>
            <a:r>
              <a:rPr lang="en-US" sz="1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dirty="0" err="1" smtClean="0">
                <a:latin typeface="Times New Roman" pitchFamily="18" charset="0"/>
                <a:cs typeface="Times New Roman" pitchFamily="18" charset="0"/>
              </a:rPr>
              <a:t>dan</a:t>
            </a:r>
            <a:r>
              <a:rPr lang="en-US" sz="1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dirty="0" err="1" smtClean="0">
                <a:latin typeface="Times New Roman" pitchFamily="18" charset="0"/>
                <a:cs typeface="Times New Roman" pitchFamily="18" charset="0"/>
              </a:rPr>
              <a:t>lanjutkan</a:t>
            </a:r>
            <a:endParaRPr lang="en-US" sz="1400" dirty="0" smtClean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2292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 l="20642" t="11785" b="14135"/>
          <a:stretch>
            <a:fillRect/>
          </a:stretch>
        </p:blipFill>
        <p:spPr bwMode="auto">
          <a:xfrm>
            <a:off x="1371600" y="3200400"/>
            <a:ext cx="6385278" cy="335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Rectangle 6"/>
          <p:cNvSpPr/>
          <p:nvPr/>
        </p:nvSpPr>
        <p:spPr>
          <a:xfrm>
            <a:off x="7010400" y="6477000"/>
            <a:ext cx="2133600" cy="381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i="1" dirty="0" smtClean="0">
                <a:solidFill>
                  <a:schemeClr val="bg1">
                    <a:lumMod val="50000"/>
                  </a:schemeClr>
                </a:solidFill>
                <a:latin typeface="Book Antiqua" pitchFamily="18" charset="0"/>
                <a:ea typeface="Verdana" pitchFamily="34" charset="0"/>
                <a:cs typeface="Times New Roman" pitchFamily="18" charset="0"/>
              </a:rPr>
              <a:t>Devi </a:t>
            </a:r>
            <a:r>
              <a:rPr lang="en-US" sz="1500" i="1" dirty="0" err="1" smtClean="0">
                <a:solidFill>
                  <a:schemeClr val="bg1">
                    <a:lumMod val="50000"/>
                  </a:schemeClr>
                </a:solidFill>
                <a:latin typeface="Book Antiqua" pitchFamily="18" charset="0"/>
                <a:ea typeface="Verdana" pitchFamily="34" charset="0"/>
                <a:cs typeface="Times New Roman" pitchFamily="18" charset="0"/>
              </a:rPr>
              <a:t>Elora</a:t>
            </a:r>
            <a:r>
              <a:rPr lang="en-US" sz="1500" i="1" dirty="0" smtClean="0">
                <a:solidFill>
                  <a:schemeClr val="bg1">
                    <a:lumMod val="50000"/>
                  </a:schemeClr>
                </a:solidFill>
                <a:latin typeface="Book Antiqua" pitchFamily="18" charset="0"/>
                <a:ea typeface="Verdana" pitchFamily="34" charset="0"/>
                <a:cs typeface="Times New Roman" pitchFamily="18" charset="0"/>
              </a:rPr>
              <a:t>, S.H., </a:t>
            </a:r>
            <a:r>
              <a:rPr lang="en-US" sz="1500" i="1" dirty="0" err="1" smtClean="0">
                <a:solidFill>
                  <a:schemeClr val="bg1">
                    <a:lumMod val="50000"/>
                  </a:schemeClr>
                </a:solidFill>
                <a:latin typeface="Book Antiqua" pitchFamily="18" charset="0"/>
                <a:ea typeface="Verdana" pitchFamily="34" charset="0"/>
                <a:cs typeface="Times New Roman" pitchFamily="18" charset="0"/>
              </a:rPr>
              <a:t>M.Kn</a:t>
            </a:r>
            <a:r>
              <a:rPr lang="en-US" sz="1500" i="1" dirty="0" smtClean="0">
                <a:solidFill>
                  <a:schemeClr val="bg1">
                    <a:lumMod val="50000"/>
                  </a:schemeClr>
                </a:solidFill>
                <a:latin typeface="Book Antiqua" pitchFamily="18" charset="0"/>
                <a:ea typeface="Verdana" pitchFamily="34" charset="0"/>
                <a:cs typeface="Times New Roman" pitchFamily="18" charset="0"/>
              </a:rPr>
              <a:t>.</a:t>
            </a:r>
            <a:endParaRPr lang="en-US" sz="1500" i="1" dirty="0">
              <a:solidFill>
                <a:schemeClr val="bg1">
                  <a:lumMod val="50000"/>
                </a:schemeClr>
              </a:solidFill>
              <a:latin typeface="Book Antiqua" pitchFamily="18" charset="0"/>
              <a:ea typeface="Verdana" pitchFamily="34" charset="0"/>
              <a:cs typeface="Times New Roman" pitchFamily="18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\\Desktop-5719pi8\data wira 3\UNLA\KKNM\bahan presentasi\logo-ki-web.jpg"/>
          <p:cNvPicPr>
            <a:picLocks noChangeAspect="1" noChangeArrowheads="1"/>
          </p:cNvPicPr>
          <p:nvPr/>
        </p:nvPicPr>
        <p:blipFill>
          <a:blip r:embed="rId2" cstate="print">
            <a:lum bright="40000" contrast="-40000"/>
          </a:blip>
          <a:srcRect/>
          <a:stretch>
            <a:fillRect/>
          </a:stretch>
        </p:blipFill>
        <p:spPr bwMode="auto">
          <a:xfrm>
            <a:off x="2133600" y="1753277"/>
            <a:ext cx="4687887" cy="3123523"/>
          </a:xfrm>
          <a:prstGeom prst="rect">
            <a:avLst/>
          </a:prstGeom>
          <a:noFill/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2000" u="sng" dirty="0" smtClean="0">
                <a:latin typeface="Times New Roman" pitchFamily="18" charset="0"/>
                <a:cs typeface="Times New Roman" pitchFamily="18" charset="0"/>
              </a:rPr>
              <a:t>4. </a:t>
            </a:r>
            <a:r>
              <a:rPr lang="en-US" sz="2000" u="sng" dirty="0" err="1" smtClean="0">
                <a:latin typeface="Times New Roman" pitchFamily="18" charset="0"/>
                <a:cs typeface="Times New Roman" pitchFamily="18" charset="0"/>
              </a:rPr>
              <a:t>Mendaftarkan</a:t>
            </a:r>
            <a:r>
              <a:rPr lang="en-US" sz="2000" u="sng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u="sng" dirty="0" err="1" smtClean="0">
                <a:latin typeface="Times New Roman" pitchFamily="18" charset="0"/>
                <a:cs typeface="Times New Roman" pitchFamily="18" charset="0"/>
              </a:rPr>
              <a:t>Merek</a:t>
            </a:r>
            <a:endParaRPr lang="en-US" sz="2000" u="sng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85800" y="1143000"/>
            <a:ext cx="5439310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buFontTx/>
              <a:buChar char="-"/>
            </a:pPr>
            <a:r>
              <a:rPr lang="en-US" sz="1400" dirty="0" smtClean="0">
                <a:latin typeface="Times New Roman" pitchFamily="18" charset="0"/>
                <a:cs typeface="Times New Roman" pitchFamily="18" charset="0"/>
              </a:rPr>
              <a:t> Input data </a:t>
            </a:r>
            <a:r>
              <a:rPr lang="en-US" sz="1400" dirty="0" err="1" smtClean="0">
                <a:latin typeface="Times New Roman" pitchFamily="18" charset="0"/>
                <a:cs typeface="Times New Roman" pitchFamily="18" charset="0"/>
              </a:rPr>
              <a:t>kelas</a:t>
            </a:r>
            <a:r>
              <a:rPr lang="en-US" sz="1400" dirty="0" smtClean="0"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en-US" sz="1400" dirty="0" err="1" smtClean="0">
                <a:latin typeface="Times New Roman" pitchFamily="18" charset="0"/>
                <a:cs typeface="Times New Roman" pitchFamily="18" charset="0"/>
              </a:rPr>
              <a:t>Klik</a:t>
            </a:r>
            <a:r>
              <a:rPr lang="en-US" sz="1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dirty="0" err="1" smtClean="0">
                <a:latin typeface="Times New Roman" pitchFamily="18" charset="0"/>
                <a:cs typeface="Times New Roman" pitchFamily="18" charset="0"/>
              </a:rPr>
              <a:t>tambah</a:t>
            </a:r>
            <a:endParaRPr lang="en-US" sz="1400" dirty="0" smtClean="0">
              <a:latin typeface="Times New Roman" pitchFamily="18" charset="0"/>
              <a:cs typeface="Times New Roman" pitchFamily="18" charset="0"/>
            </a:endParaRPr>
          </a:p>
          <a:p>
            <a:pPr lvl="0">
              <a:buFontTx/>
              <a:buChar char="-"/>
            </a:pPr>
            <a:r>
              <a:rPr lang="en-US" sz="1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dirty="0" err="1" smtClean="0">
                <a:latin typeface="Times New Roman" pitchFamily="18" charset="0"/>
                <a:cs typeface="Times New Roman" pitchFamily="18" charset="0"/>
              </a:rPr>
              <a:t>Klik</a:t>
            </a:r>
            <a:r>
              <a:rPr lang="en-US" sz="1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dirty="0" err="1" smtClean="0">
                <a:latin typeface="Times New Roman" pitchFamily="18" charset="0"/>
                <a:cs typeface="Times New Roman" pitchFamily="18" charset="0"/>
              </a:rPr>
              <a:t>kelas</a:t>
            </a:r>
            <a:r>
              <a:rPr lang="en-US" sz="1400" dirty="0" smtClean="0">
                <a:latin typeface="Times New Roman" pitchFamily="18" charset="0"/>
                <a:cs typeface="Times New Roman" pitchFamily="18" charset="0"/>
              </a:rPr>
              <a:t> yang </a:t>
            </a:r>
            <a:r>
              <a:rPr lang="en-US" sz="1400" dirty="0" err="1" smtClean="0">
                <a:latin typeface="Times New Roman" pitchFamily="18" charset="0"/>
                <a:cs typeface="Times New Roman" pitchFamily="18" charset="0"/>
              </a:rPr>
              <a:t>akan</a:t>
            </a:r>
            <a:r>
              <a:rPr lang="en-US" sz="1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dirty="0" err="1" smtClean="0">
                <a:latin typeface="Times New Roman" pitchFamily="18" charset="0"/>
                <a:cs typeface="Times New Roman" pitchFamily="18" charset="0"/>
              </a:rPr>
              <a:t>didaftarkan</a:t>
            </a:r>
            <a:endParaRPr lang="en-US" sz="1400" dirty="0" smtClean="0">
              <a:latin typeface="Times New Roman" pitchFamily="18" charset="0"/>
              <a:cs typeface="Times New Roman" pitchFamily="18" charset="0"/>
            </a:endParaRPr>
          </a:p>
          <a:p>
            <a:pPr lvl="0">
              <a:buFontTx/>
              <a:buChar char="-"/>
            </a:pPr>
            <a:r>
              <a:rPr lang="en-US" sz="1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dirty="0" err="1" smtClean="0">
                <a:latin typeface="Times New Roman" pitchFamily="18" charset="0"/>
                <a:cs typeface="Times New Roman" pitchFamily="18" charset="0"/>
              </a:rPr>
              <a:t>Cari</a:t>
            </a:r>
            <a:r>
              <a:rPr lang="en-US" sz="1400" dirty="0" smtClean="0">
                <a:latin typeface="Times New Roman" pitchFamily="18" charset="0"/>
                <a:cs typeface="Times New Roman" pitchFamily="18" charset="0"/>
              </a:rPr>
              <a:t> detail </a:t>
            </a:r>
            <a:r>
              <a:rPr lang="en-US" sz="1400" dirty="0" err="1" smtClean="0">
                <a:latin typeface="Times New Roman" pitchFamily="18" charset="0"/>
                <a:cs typeface="Times New Roman" pitchFamily="18" charset="0"/>
              </a:rPr>
              <a:t>kelas</a:t>
            </a:r>
            <a:r>
              <a:rPr lang="en-US" sz="1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dirty="0" err="1" smtClean="0">
                <a:latin typeface="Times New Roman" pitchFamily="18" charset="0"/>
                <a:cs typeface="Times New Roman" pitchFamily="18" charset="0"/>
              </a:rPr>
              <a:t>barang</a:t>
            </a:r>
            <a:r>
              <a:rPr lang="en-US" sz="1400" dirty="0" smtClean="0">
                <a:latin typeface="Times New Roman" pitchFamily="18" charset="0"/>
                <a:cs typeface="Times New Roman" pitchFamily="18" charset="0"/>
              </a:rPr>
              <a:t> yang </a:t>
            </a:r>
            <a:r>
              <a:rPr lang="en-US" sz="1400" dirty="0" err="1" smtClean="0">
                <a:latin typeface="Times New Roman" pitchFamily="18" charset="0"/>
                <a:cs typeface="Times New Roman" pitchFamily="18" charset="0"/>
              </a:rPr>
              <a:t>akan</a:t>
            </a:r>
            <a:r>
              <a:rPr lang="en-US" sz="1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dirty="0" err="1" smtClean="0">
                <a:latin typeface="Times New Roman" pitchFamily="18" charset="0"/>
                <a:cs typeface="Times New Roman" pitchFamily="18" charset="0"/>
              </a:rPr>
              <a:t>didaftarkan</a:t>
            </a:r>
            <a:endParaRPr lang="en-US" sz="1400" dirty="0" smtClean="0">
              <a:latin typeface="Times New Roman" pitchFamily="18" charset="0"/>
              <a:cs typeface="Times New Roman" pitchFamily="18" charset="0"/>
            </a:endParaRPr>
          </a:p>
          <a:p>
            <a:pPr lvl="0">
              <a:buFontTx/>
              <a:buChar char="-"/>
            </a:pPr>
            <a:r>
              <a:rPr lang="en-US" sz="1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dirty="0" err="1" smtClean="0">
                <a:latin typeface="Times New Roman" pitchFamily="18" charset="0"/>
                <a:cs typeface="Times New Roman" pitchFamily="18" charset="0"/>
              </a:rPr>
              <a:t>Centang</a:t>
            </a:r>
            <a:r>
              <a:rPr lang="en-US" sz="1400" dirty="0" smtClean="0">
                <a:latin typeface="Times New Roman" pitchFamily="18" charset="0"/>
                <a:cs typeface="Times New Roman" pitchFamily="18" charset="0"/>
              </a:rPr>
              <a:t> detail </a:t>
            </a:r>
            <a:r>
              <a:rPr lang="en-US" sz="1400" dirty="0" err="1" smtClean="0">
                <a:latin typeface="Times New Roman" pitchFamily="18" charset="0"/>
                <a:cs typeface="Times New Roman" pitchFamily="18" charset="0"/>
              </a:rPr>
              <a:t>kelas</a:t>
            </a:r>
            <a:endParaRPr lang="en-US" sz="1400" dirty="0" smtClean="0">
              <a:latin typeface="Times New Roman" pitchFamily="18" charset="0"/>
              <a:cs typeface="Times New Roman" pitchFamily="18" charset="0"/>
            </a:endParaRPr>
          </a:p>
          <a:p>
            <a:pPr lvl="0">
              <a:buFontTx/>
              <a:buChar char="-"/>
            </a:pPr>
            <a:r>
              <a:rPr lang="en-US" sz="1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dirty="0" err="1" smtClean="0">
                <a:latin typeface="Times New Roman" pitchFamily="18" charset="0"/>
                <a:cs typeface="Times New Roman" pitchFamily="18" charset="0"/>
              </a:rPr>
              <a:t>Apabila</a:t>
            </a:r>
            <a:r>
              <a:rPr lang="en-US" sz="1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dirty="0" err="1" smtClean="0">
                <a:latin typeface="Times New Roman" pitchFamily="18" charset="0"/>
                <a:cs typeface="Times New Roman" pitchFamily="18" charset="0"/>
              </a:rPr>
              <a:t>semua</a:t>
            </a:r>
            <a:r>
              <a:rPr lang="en-US" sz="1400" dirty="0" smtClean="0">
                <a:latin typeface="Times New Roman" pitchFamily="18" charset="0"/>
                <a:cs typeface="Times New Roman" pitchFamily="18" charset="0"/>
              </a:rPr>
              <a:t> detail yang </a:t>
            </a:r>
            <a:r>
              <a:rPr lang="en-US" sz="1400" dirty="0" err="1" smtClean="0">
                <a:latin typeface="Times New Roman" pitchFamily="18" charset="0"/>
                <a:cs typeface="Times New Roman" pitchFamily="18" charset="0"/>
              </a:rPr>
              <a:t>dibutuhkan</a:t>
            </a:r>
            <a:r>
              <a:rPr lang="en-US" sz="1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dirty="0" err="1" smtClean="0">
                <a:latin typeface="Times New Roman" pitchFamily="18" charset="0"/>
                <a:cs typeface="Times New Roman" pitchFamily="18" charset="0"/>
              </a:rPr>
              <a:t>sudah</a:t>
            </a:r>
            <a:r>
              <a:rPr lang="en-US" sz="1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dirty="0" err="1" smtClean="0">
                <a:latin typeface="Times New Roman" pitchFamily="18" charset="0"/>
                <a:cs typeface="Times New Roman" pitchFamily="18" charset="0"/>
              </a:rPr>
              <a:t>dicentang</a:t>
            </a:r>
            <a:r>
              <a:rPr lang="en-US" sz="1400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1400" dirty="0" err="1" smtClean="0">
                <a:latin typeface="Times New Roman" pitchFamily="18" charset="0"/>
                <a:cs typeface="Times New Roman" pitchFamily="18" charset="0"/>
              </a:rPr>
              <a:t>klik</a:t>
            </a:r>
            <a:r>
              <a:rPr lang="en-US" sz="1400" dirty="0" smtClean="0">
                <a:latin typeface="Times New Roman" pitchFamily="18" charset="0"/>
                <a:cs typeface="Times New Roman" pitchFamily="18" charset="0"/>
              </a:rPr>
              <a:t> PILIH</a:t>
            </a:r>
          </a:p>
          <a:p>
            <a:pPr lvl="0">
              <a:buFontTx/>
              <a:buChar char="-"/>
            </a:pPr>
            <a:r>
              <a:rPr lang="en-US" sz="1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dirty="0" err="1" smtClean="0">
                <a:latin typeface="Times New Roman" pitchFamily="18" charset="0"/>
                <a:cs typeface="Times New Roman" pitchFamily="18" charset="0"/>
              </a:rPr>
              <a:t>Centang</a:t>
            </a:r>
            <a:r>
              <a:rPr lang="en-US" sz="1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dirty="0" err="1" smtClean="0">
                <a:latin typeface="Times New Roman" pitchFamily="18" charset="0"/>
                <a:cs typeface="Times New Roman" pitchFamily="18" charset="0"/>
              </a:rPr>
              <a:t>jenis</a:t>
            </a:r>
            <a:r>
              <a:rPr lang="en-US" sz="1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dirty="0" err="1" smtClean="0">
                <a:latin typeface="Times New Roman" pitchFamily="18" charset="0"/>
                <a:cs typeface="Times New Roman" pitchFamily="18" charset="0"/>
              </a:rPr>
              <a:t>Barang</a:t>
            </a:r>
            <a:r>
              <a:rPr lang="en-US" sz="1400" dirty="0" smtClean="0">
                <a:latin typeface="Times New Roman" pitchFamily="18" charset="0"/>
                <a:cs typeface="Times New Roman" pitchFamily="18" charset="0"/>
              </a:rPr>
              <a:t> / </a:t>
            </a:r>
            <a:r>
              <a:rPr lang="en-US" sz="1400" dirty="0" err="1" smtClean="0">
                <a:latin typeface="Times New Roman" pitchFamily="18" charset="0"/>
                <a:cs typeface="Times New Roman" pitchFamily="18" charset="0"/>
              </a:rPr>
              <a:t>Jasa</a:t>
            </a:r>
            <a:r>
              <a:rPr lang="en-US" sz="1400" dirty="0" smtClean="0">
                <a:latin typeface="Times New Roman" pitchFamily="18" charset="0"/>
                <a:cs typeface="Times New Roman" pitchFamily="18" charset="0"/>
              </a:rPr>
              <a:t> yang </a:t>
            </a:r>
            <a:r>
              <a:rPr lang="en-US" sz="1400" dirty="0" err="1" smtClean="0">
                <a:latin typeface="Times New Roman" pitchFamily="18" charset="0"/>
                <a:cs typeface="Times New Roman" pitchFamily="18" charset="0"/>
              </a:rPr>
              <a:t>diajukan</a:t>
            </a:r>
            <a:r>
              <a:rPr lang="en-US" sz="1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dirty="0" err="1" smtClean="0">
                <a:latin typeface="Times New Roman" pitchFamily="18" charset="0"/>
                <a:cs typeface="Times New Roman" pitchFamily="18" charset="0"/>
              </a:rPr>
              <a:t>telah</a:t>
            </a:r>
            <a:r>
              <a:rPr lang="en-US" sz="1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dirty="0" err="1" smtClean="0">
                <a:latin typeface="Times New Roman" pitchFamily="18" charset="0"/>
                <a:cs typeface="Times New Roman" pitchFamily="18" charset="0"/>
              </a:rPr>
              <a:t>dicek</a:t>
            </a:r>
            <a:r>
              <a:rPr lang="en-US" sz="1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dirty="0" err="1" smtClean="0">
                <a:latin typeface="Times New Roman" pitchFamily="18" charset="0"/>
                <a:cs typeface="Times New Roman" pitchFamily="18" charset="0"/>
              </a:rPr>
              <a:t>dan</a:t>
            </a:r>
            <a:r>
              <a:rPr lang="en-US" sz="1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dirty="0" err="1" smtClean="0">
                <a:latin typeface="Times New Roman" pitchFamily="18" charset="0"/>
                <a:cs typeface="Times New Roman" pitchFamily="18" charset="0"/>
              </a:rPr>
              <a:t>telah</a:t>
            </a:r>
            <a:r>
              <a:rPr lang="en-US" sz="1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dirty="0" err="1" smtClean="0">
                <a:latin typeface="Times New Roman" pitchFamily="18" charset="0"/>
                <a:cs typeface="Times New Roman" pitchFamily="18" charset="0"/>
              </a:rPr>
              <a:t>sesuai</a:t>
            </a:r>
            <a:r>
              <a:rPr lang="en-US" sz="1400" dirty="0" smtClean="0">
                <a:latin typeface="Times New Roman" pitchFamily="18" charset="0"/>
                <a:cs typeface="Times New Roman" pitchFamily="18" charset="0"/>
              </a:rPr>
              <a:t>, </a:t>
            </a:r>
          </a:p>
          <a:p>
            <a:pPr lvl="0">
              <a:buFontTx/>
              <a:buChar char="-"/>
            </a:pPr>
            <a:r>
              <a:rPr lang="en-US" sz="1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dirty="0" err="1" smtClean="0">
                <a:latin typeface="Times New Roman" pitchFamily="18" charset="0"/>
                <a:cs typeface="Times New Roman" pitchFamily="18" charset="0"/>
              </a:rPr>
              <a:t>Apabila</a:t>
            </a:r>
            <a:r>
              <a:rPr lang="en-US" sz="1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dirty="0" err="1" smtClean="0">
                <a:latin typeface="Times New Roman" pitchFamily="18" charset="0"/>
                <a:cs typeface="Times New Roman" pitchFamily="18" charset="0"/>
              </a:rPr>
              <a:t>sudah</a:t>
            </a:r>
            <a:r>
              <a:rPr lang="en-US" sz="1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dirty="0" err="1" smtClean="0">
                <a:latin typeface="Times New Roman" pitchFamily="18" charset="0"/>
                <a:cs typeface="Times New Roman" pitchFamily="18" charset="0"/>
              </a:rPr>
              <a:t>dicek</a:t>
            </a:r>
            <a:r>
              <a:rPr lang="en-US" sz="1400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1400" dirty="0" err="1" smtClean="0">
                <a:latin typeface="Times New Roman" pitchFamily="18" charset="0"/>
                <a:cs typeface="Times New Roman" pitchFamily="18" charset="0"/>
              </a:rPr>
              <a:t>Klik</a:t>
            </a:r>
            <a:r>
              <a:rPr lang="en-US" sz="1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dirty="0" err="1" smtClean="0">
                <a:latin typeface="Times New Roman" pitchFamily="18" charset="0"/>
                <a:cs typeface="Times New Roman" pitchFamily="18" charset="0"/>
              </a:rPr>
              <a:t>simpan</a:t>
            </a:r>
            <a:r>
              <a:rPr lang="en-US" sz="1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dirty="0" err="1" smtClean="0">
                <a:latin typeface="Times New Roman" pitchFamily="18" charset="0"/>
                <a:cs typeface="Times New Roman" pitchFamily="18" charset="0"/>
              </a:rPr>
              <a:t>dan</a:t>
            </a:r>
            <a:r>
              <a:rPr lang="en-US" sz="1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dirty="0" err="1" smtClean="0">
                <a:latin typeface="Times New Roman" pitchFamily="18" charset="0"/>
                <a:cs typeface="Times New Roman" pitchFamily="18" charset="0"/>
              </a:rPr>
              <a:t>lanjutkan</a:t>
            </a:r>
            <a:endParaRPr lang="en-US" sz="1400" dirty="0" smtClean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331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 l="20642" t="11785" b="20870"/>
          <a:stretch>
            <a:fillRect/>
          </a:stretch>
        </p:blipFill>
        <p:spPr bwMode="auto">
          <a:xfrm>
            <a:off x="1371600" y="2895600"/>
            <a:ext cx="6385278" cy="30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Rectangle 6"/>
          <p:cNvSpPr/>
          <p:nvPr/>
        </p:nvSpPr>
        <p:spPr>
          <a:xfrm>
            <a:off x="7010400" y="6477000"/>
            <a:ext cx="2133600" cy="381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i="1" dirty="0" smtClean="0">
                <a:solidFill>
                  <a:schemeClr val="bg1">
                    <a:lumMod val="50000"/>
                  </a:schemeClr>
                </a:solidFill>
                <a:latin typeface="Book Antiqua" pitchFamily="18" charset="0"/>
                <a:ea typeface="Verdana" pitchFamily="34" charset="0"/>
                <a:cs typeface="Times New Roman" pitchFamily="18" charset="0"/>
              </a:rPr>
              <a:t>Devi </a:t>
            </a:r>
            <a:r>
              <a:rPr lang="en-US" sz="1500" i="1" dirty="0" err="1" smtClean="0">
                <a:solidFill>
                  <a:schemeClr val="bg1">
                    <a:lumMod val="50000"/>
                  </a:schemeClr>
                </a:solidFill>
                <a:latin typeface="Book Antiqua" pitchFamily="18" charset="0"/>
                <a:ea typeface="Verdana" pitchFamily="34" charset="0"/>
                <a:cs typeface="Times New Roman" pitchFamily="18" charset="0"/>
              </a:rPr>
              <a:t>Elora</a:t>
            </a:r>
            <a:r>
              <a:rPr lang="en-US" sz="1500" i="1" dirty="0" smtClean="0">
                <a:solidFill>
                  <a:schemeClr val="bg1">
                    <a:lumMod val="50000"/>
                  </a:schemeClr>
                </a:solidFill>
                <a:latin typeface="Book Antiqua" pitchFamily="18" charset="0"/>
                <a:ea typeface="Verdana" pitchFamily="34" charset="0"/>
                <a:cs typeface="Times New Roman" pitchFamily="18" charset="0"/>
              </a:rPr>
              <a:t>, S.H., </a:t>
            </a:r>
            <a:r>
              <a:rPr lang="en-US" sz="1500" i="1" dirty="0" err="1" smtClean="0">
                <a:solidFill>
                  <a:schemeClr val="bg1">
                    <a:lumMod val="50000"/>
                  </a:schemeClr>
                </a:solidFill>
                <a:latin typeface="Book Antiqua" pitchFamily="18" charset="0"/>
                <a:ea typeface="Verdana" pitchFamily="34" charset="0"/>
                <a:cs typeface="Times New Roman" pitchFamily="18" charset="0"/>
              </a:rPr>
              <a:t>M.Kn</a:t>
            </a:r>
            <a:r>
              <a:rPr lang="en-US" sz="1500" i="1" dirty="0" smtClean="0">
                <a:solidFill>
                  <a:schemeClr val="bg1">
                    <a:lumMod val="50000"/>
                  </a:schemeClr>
                </a:solidFill>
                <a:latin typeface="Book Antiqua" pitchFamily="18" charset="0"/>
                <a:ea typeface="Verdana" pitchFamily="34" charset="0"/>
                <a:cs typeface="Times New Roman" pitchFamily="18" charset="0"/>
              </a:rPr>
              <a:t>.</a:t>
            </a:r>
            <a:endParaRPr lang="en-US" sz="1500" i="1" dirty="0">
              <a:solidFill>
                <a:schemeClr val="bg1">
                  <a:lumMod val="50000"/>
                </a:schemeClr>
              </a:solidFill>
              <a:latin typeface="Book Antiqua" pitchFamily="18" charset="0"/>
              <a:ea typeface="Verdana" pitchFamily="34" charset="0"/>
              <a:cs typeface="Times New Roman" pitchFamily="18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\\Desktop-5719pi8\data wira 3\UNLA\KKNM\bahan presentasi\logo-ki-web.jpg"/>
          <p:cNvPicPr>
            <a:picLocks noChangeAspect="1" noChangeArrowheads="1"/>
          </p:cNvPicPr>
          <p:nvPr/>
        </p:nvPicPr>
        <p:blipFill>
          <a:blip r:embed="rId2" cstate="print">
            <a:lum bright="40000" contrast="-40000"/>
          </a:blip>
          <a:srcRect/>
          <a:stretch>
            <a:fillRect/>
          </a:stretch>
        </p:blipFill>
        <p:spPr bwMode="auto">
          <a:xfrm>
            <a:off x="2133600" y="1753277"/>
            <a:ext cx="4687887" cy="3123523"/>
          </a:xfrm>
          <a:prstGeom prst="rect">
            <a:avLst/>
          </a:prstGeom>
          <a:noFill/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2000" u="sng" dirty="0" smtClean="0">
                <a:latin typeface="Times New Roman" pitchFamily="18" charset="0"/>
                <a:cs typeface="Times New Roman" pitchFamily="18" charset="0"/>
              </a:rPr>
              <a:t>4. </a:t>
            </a:r>
            <a:r>
              <a:rPr lang="en-US" sz="2000" u="sng" dirty="0" err="1" smtClean="0">
                <a:latin typeface="Times New Roman" pitchFamily="18" charset="0"/>
                <a:cs typeface="Times New Roman" pitchFamily="18" charset="0"/>
              </a:rPr>
              <a:t>Mendaftarkan</a:t>
            </a:r>
            <a:r>
              <a:rPr lang="en-US" sz="2000" u="sng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u="sng" dirty="0" err="1" smtClean="0">
                <a:latin typeface="Times New Roman" pitchFamily="18" charset="0"/>
                <a:cs typeface="Times New Roman" pitchFamily="18" charset="0"/>
              </a:rPr>
              <a:t>Merek</a:t>
            </a:r>
            <a:endParaRPr lang="en-US" sz="2000" u="sng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85800" y="1143000"/>
            <a:ext cx="6178038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Tx/>
              <a:buChar char="-"/>
            </a:pPr>
            <a:r>
              <a:rPr lang="en-US" sz="15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500" dirty="0" err="1" smtClean="0">
                <a:latin typeface="Times New Roman" pitchFamily="18" charset="0"/>
                <a:cs typeface="Times New Roman" pitchFamily="18" charset="0"/>
              </a:rPr>
              <a:t>Klik</a:t>
            </a:r>
            <a:r>
              <a:rPr lang="en-US" sz="15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500" dirty="0" err="1" smtClean="0">
                <a:latin typeface="Times New Roman" pitchFamily="18" charset="0"/>
                <a:cs typeface="Times New Roman" pitchFamily="18" charset="0"/>
              </a:rPr>
              <a:t>tambah</a:t>
            </a:r>
            <a:endParaRPr lang="en-US" sz="15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FontTx/>
              <a:buChar char="-"/>
            </a:pPr>
            <a:r>
              <a:rPr lang="en-US" sz="1500" dirty="0" smtClean="0">
                <a:latin typeface="Times New Roman" pitchFamily="18" charset="0"/>
                <a:cs typeface="Times New Roman" pitchFamily="18" charset="0"/>
              </a:rPr>
              <a:t> Input TTD </a:t>
            </a:r>
            <a:r>
              <a:rPr lang="en-US" sz="1500" dirty="0" err="1" smtClean="0">
                <a:latin typeface="Times New Roman" pitchFamily="18" charset="0"/>
                <a:cs typeface="Times New Roman" pitchFamily="18" charset="0"/>
              </a:rPr>
              <a:t>Pemohon</a:t>
            </a:r>
            <a:r>
              <a:rPr lang="en-US" sz="1500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1500" dirty="0" err="1" smtClean="0">
                <a:latin typeface="Times New Roman" pitchFamily="18" charset="0"/>
                <a:cs typeface="Times New Roman" pitchFamily="18" charset="0"/>
              </a:rPr>
              <a:t>Surat</a:t>
            </a:r>
            <a:r>
              <a:rPr lang="en-US" sz="15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500" dirty="0" err="1" smtClean="0">
                <a:latin typeface="Times New Roman" pitchFamily="18" charset="0"/>
                <a:cs typeface="Times New Roman" pitchFamily="18" charset="0"/>
              </a:rPr>
              <a:t>Keterangan</a:t>
            </a:r>
            <a:r>
              <a:rPr lang="en-US" sz="1500" dirty="0" smtClean="0">
                <a:latin typeface="Times New Roman" pitchFamily="18" charset="0"/>
                <a:cs typeface="Times New Roman" pitchFamily="18" charset="0"/>
              </a:rPr>
              <a:t> UMKM </a:t>
            </a:r>
            <a:r>
              <a:rPr lang="en-US" sz="1500" dirty="0" err="1" smtClean="0">
                <a:latin typeface="Times New Roman" pitchFamily="18" charset="0"/>
                <a:cs typeface="Times New Roman" pitchFamily="18" charset="0"/>
              </a:rPr>
              <a:t>dan</a:t>
            </a:r>
            <a:r>
              <a:rPr lang="en-US" sz="15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500" dirty="0" err="1" smtClean="0">
                <a:latin typeface="Times New Roman" pitchFamily="18" charset="0"/>
                <a:cs typeface="Times New Roman" pitchFamily="18" charset="0"/>
              </a:rPr>
              <a:t>Surat</a:t>
            </a:r>
            <a:r>
              <a:rPr lang="en-US" sz="15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500" dirty="0" err="1" smtClean="0">
                <a:latin typeface="Times New Roman" pitchFamily="18" charset="0"/>
                <a:cs typeface="Times New Roman" pitchFamily="18" charset="0"/>
              </a:rPr>
              <a:t>Pernyataan</a:t>
            </a:r>
            <a:r>
              <a:rPr lang="en-US" sz="1500" dirty="0" smtClean="0">
                <a:latin typeface="Times New Roman" pitchFamily="18" charset="0"/>
                <a:cs typeface="Times New Roman" pitchFamily="18" charset="0"/>
              </a:rPr>
              <a:t> UKM.</a:t>
            </a:r>
          </a:p>
          <a:p>
            <a:pPr>
              <a:buFontTx/>
              <a:buChar char="-"/>
            </a:pPr>
            <a:r>
              <a:rPr lang="en-US" sz="15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500" dirty="0" err="1" smtClean="0">
                <a:latin typeface="Times New Roman" pitchFamily="18" charset="0"/>
                <a:cs typeface="Times New Roman" pitchFamily="18" charset="0"/>
              </a:rPr>
              <a:t>Klik</a:t>
            </a:r>
            <a:r>
              <a:rPr lang="en-US" sz="15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500" dirty="0" err="1" smtClean="0">
                <a:latin typeface="Times New Roman" pitchFamily="18" charset="0"/>
                <a:cs typeface="Times New Roman" pitchFamily="18" charset="0"/>
              </a:rPr>
              <a:t>simpan</a:t>
            </a:r>
            <a:r>
              <a:rPr lang="en-US" sz="15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500" dirty="0" err="1" smtClean="0">
                <a:latin typeface="Times New Roman" pitchFamily="18" charset="0"/>
                <a:cs typeface="Times New Roman" pitchFamily="18" charset="0"/>
              </a:rPr>
              <a:t>dan</a:t>
            </a:r>
            <a:r>
              <a:rPr lang="en-US" sz="15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500" dirty="0" err="1" smtClean="0">
                <a:latin typeface="Times New Roman" pitchFamily="18" charset="0"/>
                <a:cs typeface="Times New Roman" pitchFamily="18" charset="0"/>
              </a:rPr>
              <a:t>lanjutkan</a:t>
            </a:r>
            <a:endParaRPr lang="en-US" sz="1500" dirty="0" smtClean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433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 l="20642" t="11785" b="30972"/>
          <a:stretch>
            <a:fillRect/>
          </a:stretch>
        </p:blipFill>
        <p:spPr bwMode="auto">
          <a:xfrm>
            <a:off x="228599" y="2971800"/>
            <a:ext cx="5258465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4"/>
          <a:srcRect l="33000" t="10000" r="33000" b="30444"/>
          <a:stretch>
            <a:fillRect/>
          </a:stretch>
        </p:blipFill>
        <p:spPr bwMode="auto">
          <a:xfrm>
            <a:off x="5715000" y="2667000"/>
            <a:ext cx="2977487" cy="2933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Rectangle 6"/>
          <p:cNvSpPr/>
          <p:nvPr/>
        </p:nvSpPr>
        <p:spPr>
          <a:xfrm>
            <a:off x="7010400" y="6477000"/>
            <a:ext cx="2133600" cy="381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i="1" dirty="0" smtClean="0">
                <a:solidFill>
                  <a:schemeClr val="bg1">
                    <a:lumMod val="50000"/>
                  </a:schemeClr>
                </a:solidFill>
                <a:latin typeface="Book Antiqua" pitchFamily="18" charset="0"/>
                <a:ea typeface="Verdana" pitchFamily="34" charset="0"/>
                <a:cs typeface="Times New Roman" pitchFamily="18" charset="0"/>
              </a:rPr>
              <a:t>Devi </a:t>
            </a:r>
            <a:r>
              <a:rPr lang="en-US" sz="1500" i="1" dirty="0" err="1" smtClean="0">
                <a:solidFill>
                  <a:schemeClr val="bg1">
                    <a:lumMod val="50000"/>
                  </a:schemeClr>
                </a:solidFill>
                <a:latin typeface="Book Antiqua" pitchFamily="18" charset="0"/>
                <a:ea typeface="Verdana" pitchFamily="34" charset="0"/>
                <a:cs typeface="Times New Roman" pitchFamily="18" charset="0"/>
              </a:rPr>
              <a:t>Elora</a:t>
            </a:r>
            <a:r>
              <a:rPr lang="en-US" sz="1500" i="1" dirty="0" smtClean="0">
                <a:solidFill>
                  <a:schemeClr val="bg1">
                    <a:lumMod val="50000"/>
                  </a:schemeClr>
                </a:solidFill>
                <a:latin typeface="Book Antiqua" pitchFamily="18" charset="0"/>
                <a:ea typeface="Verdana" pitchFamily="34" charset="0"/>
                <a:cs typeface="Times New Roman" pitchFamily="18" charset="0"/>
              </a:rPr>
              <a:t>, S.H., </a:t>
            </a:r>
            <a:r>
              <a:rPr lang="en-US" sz="1500" i="1" dirty="0" err="1" smtClean="0">
                <a:solidFill>
                  <a:schemeClr val="bg1">
                    <a:lumMod val="50000"/>
                  </a:schemeClr>
                </a:solidFill>
                <a:latin typeface="Book Antiqua" pitchFamily="18" charset="0"/>
                <a:ea typeface="Verdana" pitchFamily="34" charset="0"/>
                <a:cs typeface="Times New Roman" pitchFamily="18" charset="0"/>
              </a:rPr>
              <a:t>M.Kn</a:t>
            </a:r>
            <a:r>
              <a:rPr lang="en-US" sz="1500" i="1" dirty="0" smtClean="0">
                <a:solidFill>
                  <a:schemeClr val="bg1">
                    <a:lumMod val="50000"/>
                  </a:schemeClr>
                </a:solidFill>
                <a:latin typeface="Book Antiqua" pitchFamily="18" charset="0"/>
                <a:ea typeface="Verdana" pitchFamily="34" charset="0"/>
                <a:cs typeface="Times New Roman" pitchFamily="18" charset="0"/>
              </a:rPr>
              <a:t>.</a:t>
            </a:r>
            <a:endParaRPr lang="en-US" sz="1500" i="1" dirty="0">
              <a:solidFill>
                <a:schemeClr val="bg1">
                  <a:lumMod val="50000"/>
                </a:schemeClr>
              </a:solidFill>
              <a:latin typeface="Book Antiqua" pitchFamily="18" charset="0"/>
              <a:ea typeface="Verdana" pitchFamily="34" charset="0"/>
              <a:cs typeface="Times New Roman" pitchFamily="18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\\Desktop-5719pi8\data wira 3\UNLA\KKNM\bahan presentasi\logo-ki-web.jpg"/>
          <p:cNvPicPr>
            <a:picLocks noChangeAspect="1" noChangeArrowheads="1"/>
          </p:cNvPicPr>
          <p:nvPr/>
        </p:nvPicPr>
        <p:blipFill>
          <a:blip r:embed="rId2" cstate="print">
            <a:lum bright="40000" contrast="-40000"/>
          </a:blip>
          <a:srcRect/>
          <a:stretch>
            <a:fillRect/>
          </a:stretch>
        </p:blipFill>
        <p:spPr bwMode="auto">
          <a:xfrm>
            <a:off x="2133600" y="1753277"/>
            <a:ext cx="4687887" cy="3123523"/>
          </a:xfrm>
          <a:prstGeom prst="rect">
            <a:avLst/>
          </a:prstGeom>
          <a:noFill/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2000" u="sng" dirty="0" smtClean="0">
                <a:latin typeface="Times New Roman" pitchFamily="18" charset="0"/>
                <a:cs typeface="Times New Roman" pitchFamily="18" charset="0"/>
              </a:rPr>
              <a:t>4. </a:t>
            </a:r>
            <a:r>
              <a:rPr lang="en-US" sz="2000" u="sng" dirty="0" err="1" smtClean="0">
                <a:latin typeface="Times New Roman" pitchFamily="18" charset="0"/>
                <a:cs typeface="Times New Roman" pitchFamily="18" charset="0"/>
              </a:rPr>
              <a:t>Mendaftarkan</a:t>
            </a:r>
            <a:r>
              <a:rPr lang="en-US" sz="2000" u="sng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u="sng" dirty="0" err="1" smtClean="0">
                <a:latin typeface="Times New Roman" pitchFamily="18" charset="0"/>
                <a:cs typeface="Times New Roman" pitchFamily="18" charset="0"/>
              </a:rPr>
              <a:t>Merek</a:t>
            </a:r>
            <a:endParaRPr lang="en-US" sz="2000" u="sng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85800" y="1143000"/>
            <a:ext cx="649408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buFontTx/>
              <a:buChar char="-"/>
            </a:pPr>
            <a:r>
              <a:rPr lang="en-US" sz="15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500" dirty="0" err="1" smtClean="0">
                <a:latin typeface="Times New Roman" pitchFamily="18" charset="0"/>
                <a:cs typeface="Times New Roman" pitchFamily="18" charset="0"/>
              </a:rPr>
              <a:t>Untuk</a:t>
            </a:r>
            <a:r>
              <a:rPr lang="en-US" sz="15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500" dirty="0" err="1" smtClean="0">
                <a:latin typeface="Times New Roman" pitchFamily="18" charset="0"/>
                <a:cs typeface="Times New Roman" pitchFamily="18" charset="0"/>
              </a:rPr>
              <a:t>memastikan</a:t>
            </a:r>
            <a:r>
              <a:rPr lang="en-US" sz="1500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1500" dirty="0" err="1" smtClean="0">
                <a:latin typeface="Times New Roman" pitchFamily="18" charset="0"/>
                <a:cs typeface="Times New Roman" pitchFamily="18" charset="0"/>
              </a:rPr>
              <a:t>cek</a:t>
            </a:r>
            <a:r>
              <a:rPr lang="en-US" sz="15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500" dirty="0" err="1" smtClean="0">
                <a:latin typeface="Times New Roman" pitchFamily="18" charset="0"/>
                <a:cs typeface="Times New Roman" pitchFamily="18" charset="0"/>
              </a:rPr>
              <a:t>kembali</a:t>
            </a:r>
            <a:r>
              <a:rPr lang="en-US" sz="15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500" dirty="0" err="1" smtClean="0">
                <a:latin typeface="Times New Roman" pitchFamily="18" charset="0"/>
                <a:cs typeface="Times New Roman" pitchFamily="18" charset="0"/>
              </a:rPr>
              <a:t>isian</a:t>
            </a:r>
            <a:r>
              <a:rPr lang="en-US" sz="1500" dirty="0" smtClean="0">
                <a:latin typeface="Times New Roman" pitchFamily="18" charset="0"/>
                <a:cs typeface="Times New Roman" pitchFamily="18" charset="0"/>
              </a:rPr>
              <a:t> yang </a:t>
            </a:r>
            <a:r>
              <a:rPr lang="en-US" sz="1500" dirty="0" err="1" smtClean="0">
                <a:latin typeface="Times New Roman" pitchFamily="18" charset="0"/>
                <a:cs typeface="Times New Roman" pitchFamily="18" charset="0"/>
              </a:rPr>
              <a:t>telah</a:t>
            </a:r>
            <a:r>
              <a:rPr lang="en-US" sz="15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500" dirty="0" err="1" smtClean="0">
                <a:latin typeface="Times New Roman" pitchFamily="18" charset="0"/>
                <a:cs typeface="Times New Roman" pitchFamily="18" charset="0"/>
              </a:rPr>
              <a:t>diinput</a:t>
            </a:r>
            <a:r>
              <a:rPr lang="en-US" sz="15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500" dirty="0" err="1" smtClean="0">
                <a:latin typeface="Times New Roman" pitchFamily="18" charset="0"/>
                <a:cs typeface="Times New Roman" pitchFamily="18" charset="0"/>
              </a:rPr>
              <a:t>dan</a:t>
            </a:r>
            <a:r>
              <a:rPr lang="en-US" sz="15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500" dirty="0" err="1" smtClean="0">
                <a:latin typeface="Times New Roman" pitchFamily="18" charset="0"/>
                <a:cs typeface="Times New Roman" pitchFamily="18" charset="0"/>
              </a:rPr>
              <a:t>tertera</a:t>
            </a:r>
            <a:r>
              <a:rPr lang="en-US" sz="15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500" dirty="0" err="1" smtClean="0">
                <a:latin typeface="Times New Roman" pitchFamily="18" charset="0"/>
                <a:cs typeface="Times New Roman" pitchFamily="18" charset="0"/>
              </a:rPr>
              <a:t>pada</a:t>
            </a:r>
            <a:r>
              <a:rPr lang="en-US" sz="1500" dirty="0" smtClean="0">
                <a:latin typeface="Times New Roman" pitchFamily="18" charset="0"/>
                <a:cs typeface="Times New Roman" pitchFamily="18" charset="0"/>
              </a:rPr>
              <a:t> step 8. </a:t>
            </a:r>
          </a:p>
          <a:p>
            <a:pPr lvl="0">
              <a:buFontTx/>
              <a:buChar char="-"/>
            </a:pPr>
            <a:r>
              <a:rPr lang="en-US" sz="1500" dirty="0" smtClean="0">
                <a:latin typeface="Times New Roman" pitchFamily="18" charset="0"/>
                <a:cs typeface="Times New Roman" pitchFamily="18" charset="0"/>
              </a:rPr>
              <a:t> Draft </a:t>
            </a:r>
            <a:r>
              <a:rPr lang="en-US" sz="1500" dirty="0" err="1" smtClean="0">
                <a:latin typeface="Times New Roman" pitchFamily="18" charset="0"/>
                <a:cs typeface="Times New Roman" pitchFamily="18" charset="0"/>
              </a:rPr>
              <a:t>dapat</a:t>
            </a:r>
            <a:r>
              <a:rPr lang="en-US" sz="15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500" dirty="0" err="1" smtClean="0">
                <a:latin typeface="Times New Roman" pitchFamily="18" charset="0"/>
                <a:cs typeface="Times New Roman" pitchFamily="18" charset="0"/>
              </a:rPr>
              <a:t>dicetak</a:t>
            </a:r>
            <a:r>
              <a:rPr lang="en-US" sz="15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500" dirty="0" err="1" smtClean="0">
                <a:latin typeface="Times New Roman" pitchFamily="18" charset="0"/>
                <a:cs typeface="Times New Roman" pitchFamily="18" charset="0"/>
              </a:rPr>
              <a:t>untuk</a:t>
            </a:r>
            <a:r>
              <a:rPr lang="en-US" sz="15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500" dirty="0" err="1" smtClean="0">
                <a:latin typeface="Times New Roman" pitchFamily="18" charset="0"/>
                <a:cs typeface="Times New Roman" pitchFamily="18" charset="0"/>
              </a:rPr>
              <a:t>dicek</a:t>
            </a:r>
            <a:r>
              <a:rPr lang="en-US" sz="15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500" dirty="0" err="1" smtClean="0">
                <a:latin typeface="Times New Roman" pitchFamily="18" charset="0"/>
                <a:cs typeface="Times New Roman" pitchFamily="18" charset="0"/>
              </a:rPr>
              <a:t>ulang</a:t>
            </a:r>
            <a:r>
              <a:rPr lang="en-US" sz="15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500" dirty="0" err="1" smtClean="0">
                <a:latin typeface="Times New Roman" pitchFamily="18" charset="0"/>
                <a:cs typeface="Times New Roman" pitchFamily="18" charset="0"/>
              </a:rPr>
              <a:t>sebelum</a:t>
            </a:r>
            <a:r>
              <a:rPr lang="en-US" sz="15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500" dirty="0" err="1" smtClean="0">
                <a:latin typeface="Times New Roman" pitchFamily="18" charset="0"/>
                <a:cs typeface="Times New Roman" pitchFamily="18" charset="0"/>
              </a:rPr>
              <a:t>pendaftaran</a:t>
            </a:r>
            <a:r>
              <a:rPr lang="en-US" sz="15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500" dirty="0" err="1" smtClean="0">
                <a:latin typeface="Times New Roman" pitchFamily="18" charset="0"/>
                <a:cs typeface="Times New Roman" pitchFamily="18" charset="0"/>
              </a:rPr>
              <a:t>diproses</a:t>
            </a:r>
            <a:r>
              <a:rPr lang="en-US" sz="15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500" dirty="0" err="1" smtClean="0">
                <a:latin typeface="Times New Roman" pitchFamily="18" charset="0"/>
                <a:cs typeface="Times New Roman" pitchFamily="18" charset="0"/>
              </a:rPr>
              <a:t>lebih</a:t>
            </a:r>
            <a:r>
              <a:rPr lang="en-US" sz="15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500" dirty="0" err="1" smtClean="0">
                <a:latin typeface="Times New Roman" pitchFamily="18" charset="0"/>
                <a:cs typeface="Times New Roman" pitchFamily="18" charset="0"/>
              </a:rPr>
              <a:t>lanjut</a:t>
            </a:r>
            <a:r>
              <a:rPr lang="en-US" sz="15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lvl="0">
              <a:buFontTx/>
              <a:buChar char="-"/>
            </a:pPr>
            <a:r>
              <a:rPr lang="en-US" sz="15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500" dirty="0" err="1" smtClean="0">
                <a:latin typeface="Times New Roman" pitchFamily="18" charset="0"/>
                <a:cs typeface="Times New Roman" pitchFamily="18" charset="0"/>
              </a:rPr>
              <a:t>Apabila</a:t>
            </a:r>
            <a:r>
              <a:rPr lang="en-US" sz="15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500" dirty="0" err="1" smtClean="0">
                <a:latin typeface="Times New Roman" pitchFamily="18" charset="0"/>
                <a:cs typeface="Times New Roman" pitchFamily="18" charset="0"/>
              </a:rPr>
              <a:t>sudah</a:t>
            </a:r>
            <a:r>
              <a:rPr lang="en-US" sz="15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500" dirty="0" err="1" smtClean="0">
                <a:latin typeface="Times New Roman" pitchFamily="18" charset="0"/>
                <a:cs typeface="Times New Roman" pitchFamily="18" charset="0"/>
              </a:rPr>
              <a:t>yakin</a:t>
            </a:r>
            <a:r>
              <a:rPr lang="en-US" sz="15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500" dirty="0" err="1" smtClean="0">
                <a:latin typeface="Times New Roman" pitchFamily="18" charset="0"/>
                <a:cs typeface="Times New Roman" pitchFamily="18" charset="0"/>
              </a:rPr>
              <a:t>dengan</a:t>
            </a:r>
            <a:r>
              <a:rPr lang="en-US" sz="15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500" dirty="0" err="1" smtClean="0">
                <a:latin typeface="Times New Roman" pitchFamily="18" charset="0"/>
                <a:cs typeface="Times New Roman" pitchFamily="18" charset="0"/>
              </a:rPr>
              <a:t>seluruh</a:t>
            </a:r>
            <a:r>
              <a:rPr lang="en-US" sz="15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500" dirty="0" err="1" smtClean="0">
                <a:latin typeface="Times New Roman" pitchFamily="18" charset="0"/>
                <a:cs typeface="Times New Roman" pitchFamily="18" charset="0"/>
              </a:rPr>
              <a:t>isi</a:t>
            </a:r>
            <a:r>
              <a:rPr lang="en-US" sz="1500" dirty="0" smtClean="0">
                <a:latin typeface="Times New Roman" pitchFamily="18" charset="0"/>
                <a:cs typeface="Times New Roman" pitchFamily="18" charset="0"/>
              </a:rPr>
              <a:t> yang </a:t>
            </a:r>
            <a:r>
              <a:rPr lang="en-US" sz="1500" dirty="0" err="1" smtClean="0">
                <a:latin typeface="Times New Roman" pitchFamily="18" charset="0"/>
                <a:cs typeface="Times New Roman" pitchFamily="18" charset="0"/>
              </a:rPr>
              <a:t>diinput</a:t>
            </a:r>
            <a:r>
              <a:rPr lang="en-US" sz="1500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1500" dirty="0" err="1" smtClean="0">
                <a:latin typeface="Times New Roman" pitchFamily="18" charset="0"/>
                <a:cs typeface="Times New Roman" pitchFamily="18" charset="0"/>
              </a:rPr>
              <a:t>klik</a:t>
            </a:r>
            <a:r>
              <a:rPr lang="en-US" sz="1500" dirty="0" smtClean="0">
                <a:latin typeface="Times New Roman" pitchFamily="18" charset="0"/>
                <a:cs typeface="Times New Roman" pitchFamily="18" charset="0"/>
              </a:rPr>
              <a:t> SELESAI</a:t>
            </a:r>
          </a:p>
          <a:p>
            <a:pPr lvl="0">
              <a:buFontTx/>
              <a:buChar char="-"/>
            </a:pPr>
            <a:r>
              <a:rPr lang="en-US" sz="15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500" dirty="0" err="1" smtClean="0">
                <a:latin typeface="Times New Roman" pitchFamily="18" charset="0"/>
                <a:cs typeface="Times New Roman" pitchFamily="18" charset="0"/>
              </a:rPr>
              <a:t>Pendaftaran</a:t>
            </a:r>
            <a:r>
              <a:rPr lang="en-US" sz="15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500" dirty="0" err="1" smtClean="0">
                <a:latin typeface="Times New Roman" pitchFamily="18" charset="0"/>
                <a:cs typeface="Times New Roman" pitchFamily="18" charset="0"/>
              </a:rPr>
              <a:t>merek</a:t>
            </a:r>
            <a:r>
              <a:rPr lang="en-US" sz="15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500" dirty="0" err="1" smtClean="0">
                <a:latin typeface="Times New Roman" pitchFamily="18" charset="0"/>
                <a:cs typeface="Times New Roman" pitchFamily="18" charset="0"/>
              </a:rPr>
              <a:t>akan</a:t>
            </a:r>
            <a:r>
              <a:rPr lang="en-US" sz="15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500" dirty="0" err="1" smtClean="0">
                <a:latin typeface="Times New Roman" pitchFamily="18" charset="0"/>
                <a:cs typeface="Times New Roman" pitchFamily="18" charset="0"/>
              </a:rPr>
              <a:t>diproses</a:t>
            </a:r>
            <a:endParaRPr lang="en-US" sz="1500" dirty="0" smtClean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536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 l="20642" t="11785" b="14135"/>
          <a:stretch>
            <a:fillRect/>
          </a:stretch>
        </p:blipFill>
        <p:spPr bwMode="auto">
          <a:xfrm>
            <a:off x="1295400" y="2209800"/>
            <a:ext cx="6385278" cy="335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TextBox 7"/>
          <p:cNvSpPr txBox="1"/>
          <p:nvPr/>
        </p:nvSpPr>
        <p:spPr>
          <a:xfrm>
            <a:off x="228600" y="5715000"/>
            <a:ext cx="85344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 err="1" smtClean="0">
                <a:latin typeface="Times New Roman" pitchFamily="18" charset="0"/>
                <a:cs typeface="Times New Roman" pitchFamily="18" charset="0"/>
              </a:rPr>
              <a:t>Untuk</a:t>
            </a:r>
            <a:r>
              <a:rPr lang="en-US" sz="15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500" dirty="0" err="1" smtClean="0">
                <a:latin typeface="Times New Roman" pitchFamily="18" charset="0"/>
                <a:cs typeface="Times New Roman" pitchFamily="18" charset="0"/>
              </a:rPr>
              <a:t>mengetahui</a:t>
            </a:r>
            <a:r>
              <a:rPr lang="en-US" sz="1500" dirty="0" smtClean="0">
                <a:latin typeface="Times New Roman" pitchFamily="18" charset="0"/>
                <a:cs typeface="Times New Roman" pitchFamily="18" charset="0"/>
              </a:rPr>
              <a:t> SERTIFIKAT </a:t>
            </a:r>
            <a:r>
              <a:rPr lang="en-US" sz="1500" dirty="0" err="1" smtClean="0">
                <a:latin typeface="Times New Roman" pitchFamily="18" charset="0"/>
                <a:cs typeface="Times New Roman" pitchFamily="18" charset="0"/>
              </a:rPr>
              <a:t>sudah</a:t>
            </a:r>
            <a:r>
              <a:rPr lang="en-US" sz="15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500" dirty="0" err="1" smtClean="0">
                <a:latin typeface="Times New Roman" pitchFamily="18" charset="0"/>
                <a:cs typeface="Times New Roman" pitchFamily="18" charset="0"/>
              </a:rPr>
              <a:t>tersedia</a:t>
            </a:r>
            <a:r>
              <a:rPr lang="en-US" sz="15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500" dirty="0" err="1" smtClean="0">
                <a:latin typeface="Times New Roman" pitchFamily="18" charset="0"/>
                <a:cs typeface="Times New Roman" pitchFamily="18" charset="0"/>
              </a:rPr>
              <a:t>atau</a:t>
            </a:r>
            <a:r>
              <a:rPr lang="en-US" sz="15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500" dirty="0" err="1" smtClean="0">
                <a:latin typeface="Times New Roman" pitchFamily="18" charset="0"/>
                <a:cs typeface="Times New Roman" pitchFamily="18" charset="0"/>
              </a:rPr>
              <a:t>belum</a:t>
            </a:r>
            <a:r>
              <a:rPr lang="en-US" sz="1500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1500" dirty="0" err="1" smtClean="0">
                <a:latin typeface="Times New Roman" pitchFamily="18" charset="0"/>
                <a:cs typeface="Times New Roman" pitchFamily="18" charset="0"/>
              </a:rPr>
              <a:t>dapat</a:t>
            </a:r>
            <a:r>
              <a:rPr lang="en-US" sz="15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500" dirty="0" err="1" smtClean="0">
                <a:latin typeface="Times New Roman" pitchFamily="18" charset="0"/>
                <a:cs typeface="Times New Roman" pitchFamily="18" charset="0"/>
              </a:rPr>
              <a:t>dicek</a:t>
            </a:r>
            <a:r>
              <a:rPr lang="en-US" sz="15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500" dirty="0" err="1" smtClean="0">
                <a:latin typeface="Times New Roman" pitchFamily="18" charset="0"/>
                <a:cs typeface="Times New Roman" pitchFamily="18" charset="0"/>
              </a:rPr>
              <a:t>secara</a:t>
            </a:r>
            <a:r>
              <a:rPr lang="en-US" sz="15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500" dirty="0" err="1" smtClean="0">
                <a:latin typeface="Times New Roman" pitchFamily="18" charset="0"/>
                <a:cs typeface="Times New Roman" pitchFamily="18" charset="0"/>
              </a:rPr>
              <a:t>berkala</a:t>
            </a:r>
            <a:r>
              <a:rPr lang="en-US" sz="15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500" dirty="0" err="1" smtClean="0">
                <a:latin typeface="Times New Roman" pitchFamily="18" charset="0"/>
                <a:cs typeface="Times New Roman" pitchFamily="18" charset="0"/>
              </a:rPr>
              <a:t>di</a:t>
            </a:r>
            <a:r>
              <a:rPr lang="en-US" sz="1500" dirty="0" smtClean="0">
                <a:latin typeface="Times New Roman" pitchFamily="18" charset="0"/>
                <a:cs typeface="Times New Roman" pitchFamily="18" charset="0"/>
              </a:rPr>
              <a:t> Inbox </a:t>
            </a:r>
            <a:r>
              <a:rPr lang="en-US" sz="1500" dirty="0" err="1" smtClean="0">
                <a:latin typeface="Times New Roman" pitchFamily="18" charset="0"/>
                <a:cs typeface="Times New Roman" pitchFamily="18" charset="0"/>
              </a:rPr>
              <a:t>Surat</a:t>
            </a:r>
            <a:r>
              <a:rPr lang="en-US" sz="15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500" dirty="0" err="1" smtClean="0">
                <a:latin typeface="Times New Roman" pitchFamily="18" charset="0"/>
                <a:cs typeface="Times New Roman" pitchFamily="18" charset="0"/>
              </a:rPr>
              <a:t>akun</a:t>
            </a:r>
            <a:r>
              <a:rPr lang="en-US" sz="15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500" dirty="0" err="1" smtClean="0">
                <a:latin typeface="Times New Roman" pitchFamily="18" charset="0"/>
                <a:cs typeface="Times New Roman" pitchFamily="18" charset="0"/>
              </a:rPr>
              <a:t>merek</a:t>
            </a:r>
            <a:r>
              <a:rPr lang="en-US" sz="1500" dirty="0" smtClean="0">
                <a:latin typeface="Times New Roman" pitchFamily="18" charset="0"/>
                <a:cs typeface="Times New Roman" pitchFamily="18" charset="0"/>
              </a:rPr>
              <a:t> yang </a:t>
            </a:r>
            <a:r>
              <a:rPr lang="en-US" sz="1500" dirty="0" err="1" smtClean="0">
                <a:latin typeface="Times New Roman" pitchFamily="18" charset="0"/>
                <a:cs typeface="Times New Roman" pitchFamily="18" charset="0"/>
              </a:rPr>
              <a:t>bersangkutan</a:t>
            </a:r>
            <a:r>
              <a:rPr lang="en-US" sz="15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500" dirty="0" err="1" smtClean="0">
                <a:latin typeface="Times New Roman" pitchFamily="18" charset="0"/>
                <a:cs typeface="Times New Roman" pitchFamily="18" charset="0"/>
              </a:rPr>
              <a:t>atau</a:t>
            </a:r>
            <a:r>
              <a:rPr lang="en-US" sz="15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500" dirty="0" err="1" smtClean="0">
                <a:latin typeface="Times New Roman" pitchFamily="18" charset="0"/>
                <a:cs typeface="Times New Roman" pitchFamily="18" charset="0"/>
              </a:rPr>
              <a:t>cek</a:t>
            </a:r>
            <a:r>
              <a:rPr lang="en-US" sz="15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500" dirty="0" err="1" smtClean="0">
                <a:latin typeface="Times New Roman" pitchFamily="18" charset="0"/>
                <a:cs typeface="Times New Roman" pitchFamily="18" charset="0"/>
              </a:rPr>
              <a:t>di</a:t>
            </a:r>
            <a:r>
              <a:rPr lang="en-US" sz="15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sz="15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https://merek.dgip.go.id/sertifikat-merek</a:t>
            </a:r>
          </a:p>
        </p:txBody>
      </p:sp>
      <p:sp>
        <p:nvSpPr>
          <p:cNvPr id="7" name="Rectangle 6"/>
          <p:cNvSpPr/>
          <p:nvPr/>
        </p:nvSpPr>
        <p:spPr>
          <a:xfrm>
            <a:off x="7010400" y="6477000"/>
            <a:ext cx="2133600" cy="381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i="1" dirty="0" smtClean="0">
                <a:solidFill>
                  <a:schemeClr val="bg1">
                    <a:lumMod val="50000"/>
                  </a:schemeClr>
                </a:solidFill>
                <a:latin typeface="Book Antiqua" pitchFamily="18" charset="0"/>
                <a:ea typeface="Verdana" pitchFamily="34" charset="0"/>
                <a:cs typeface="Times New Roman" pitchFamily="18" charset="0"/>
              </a:rPr>
              <a:t>Devi </a:t>
            </a:r>
            <a:r>
              <a:rPr lang="en-US" sz="1500" i="1" dirty="0" err="1" smtClean="0">
                <a:solidFill>
                  <a:schemeClr val="bg1">
                    <a:lumMod val="50000"/>
                  </a:schemeClr>
                </a:solidFill>
                <a:latin typeface="Book Antiqua" pitchFamily="18" charset="0"/>
                <a:ea typeface="Verdana" pitchFamily="34" charset="0"/>
                <a:cs typeface="Times New Roman" pitchFamily="18" charset="0"/>
              </a:rPr>
              <a:t>Elora</a:t>
            </a:r>
            <a:r>
              <a:rPr lang="en-US" sz="1500" i="1" dirty="0" smtClean="0">
                <a:solidFill>
                  <a:schemeClr val="bg1">
                    <a:lumMod val="50000"/>
                  </a:schemeClr>
                </a:solidFill>
                <a:latin typeface="Book Antiqua" pitchFamily="18" charset="0"/>
                <a:ea typeface="Verdana" pitchFamily="34" charset="0"/>
                <a:cs typeface="Times New Roman" pitchFamily="18" charset="0"/>
              </a:rPr>
              <a:t>, S.H., </a:t>
            </a:r>
            <a:r>
              <a:rPr lang="en-US" sz="1500" i="1" dirty="0" err="1" smtClean="0">
                <a:solidFill>
                  <a:schemeClr val="bg1">
                    <a:lumMod val="50000"/>
                  </a:schemeClr>
                </a:solidFill>
                <a:latin typeface="Book Antiqua" pitchFamily="18" charset="0"/>
                <a:ea typeface="Verdana" pitchFamily="34" charset="0"/>
                <a:cs typeface="Times New Roman" pitchFamily="18" charset="0"/>
              </a:rPr>
              <a:t>M.Kn</a:t>
            </a:r>
            <a:r>
              <a:rPr lang="en-US" sz="1500" i="1" dirty="0" smtClean="0">
                <a:solidFill>
                  <a:schemeClr val="bg1">
                    <a:lumMod val="50000"/>
                  </a:schemeClr>
                </a:solidFill>
                <a:latin typeface="Book Antiqua" pitchFamily="18" charset="0"/>
                <a:ea typeface="Verdana" pitchFamily="34" charset="0"/>
                <a:cs typeface="Times New Roman" pitchFamily="18" charset="0"/>
              </a:rPr>
              <a:t>.</a:t>
            </a:r>
            <a:endParaRPr lang="en-US" sz="1500" i="1" dirty="0">
              <a:solidFill>
                <a:schemeClr val="bg1">
                  <a:lumMod val="50000"/>
                </a:schemeClr>
              </a:solidFill>
              <a:latin typeface="Book Antiqua" pitchFamily="18" charset="0"/>
              <a:ea typeface="Verdana" pitchFamily="34" charset="0"/>
              <a:cs typeface="Times New Roman" pitchFamily="18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esktop-5719pi8\data wira 3\UNLA\KKNM\bahan presentasi\Unilever_logotype_emblem_logo.png"/>
          <p:cNvPicPr>
            <a:picLocks noChangeAspect="1" noChangeArrowheads="1"/>
          </p:cNvPicPr>
          <p:nvPr/>
        </p:nvPicPr>
        <p:blipFill>
          <a:blip r:embed="rId2" cstate="print"/>
          <a:srcRect b="20000"/>
          <a:stretch>
            <a:fillRect/>
          </a:stretch>
        </p:blipFill>
        <p:spPr bwMode="auto">
          <a:xfrm>
            <a:off x="228600" y="550333"/>
            <a:ext cx="1524000" cy="1354667"/>
          </a:xfrm>
          <a:prstGeom prst="rect">
            <a:avLst/>
          </a:prstGeom>
          <a:noFill/>
        </p:spPr>
      </p:pic>
      <p:pic>
        <p:nvPicPr>
          <p:cNvPr id="1027" name="Picture 3" descr="\\Desktop-5719pi8\data wira 3\UNLA\KKNM\bahan presentasi\Royco_logo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8600" y="2819400"/>
            <a:ext cx="1295400" cy="1295400"/>
          </a:xfrm>
          <a:prstGeom prst="rect">
            <a:avLst/>
          </a:prstGeom>
          <a:noFill/>
        </p:spPr>
      </p:pic>
      <p:pic>
        <p:nvPicPr>
          <p:cNvPr id="1028" name="Picture 4" descr="\\Desktop-5719pi8\data wira 3\UNLA\KKNM\bahan presentasi\Mitsubishi-logo.png"/>
          <p:cNvPicPr>
            <a:picLocks noChangeAspect="1" noChangeArrowheads="1"/>
          </p:cNvPicPr>
          <p:nvPr/>
        </p:nvPicPr>
        <p:blipFill>
          <a:blip r:embed="rId4" cstate="print"/>
          <a:srcRect l="23809" r="21429" b="19577"/>
          <a:stretch>
            <a:fillRect/>
          </a:stretch>
        </p:blipFill>
        <p:spPr bwMode="auto">
          <a:xfrm>
            <a:off x="3505200" y="331305"/>
            <a:ext cx="1905000" cy="1573695"/>
          </a:xfrm>
          <a:prstGeom prst="rect">
            <a:avLst/>
          </a:prstGeom>
          <a:noFill/>
        </p:spPr>
      </p:pic>
      <p:pic>
        <p:nvPicPr>
          <p:cNvPr id="1032" name="Picture 8" descr="\\Desktop-5719pi8\data wira 3\UNLA\KKNM\bahan presentasi\logo mc donalds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867400" y="1900238"/>
            <a:ext cx="1223962" cy="1223962"/>
          </a:xfrm>
          <a:prstGeom prst="rect">
            <a:avLst/>
          </a:prstGeom>
          <a:noFill/>
        </p:spPr>
      </p:pic>
      <p:pic>
        <p:nvPicPr>
          <p:cNvPr id="1033" name="Picture 9" descr="\\Desktop-5719pi8\data wira 3\UNLA\KKNM\bahan presentasi\logo kapal api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962400" y="2514600"/>
            <a:ext cx="1676400" cy="1485751"/>
          </a:xfrm>
          <a:prstGeom prst="rect">
            <a:avLst/>
          </a:prstGeom>
          <a:noFill/>
        </p:spPr>
      </p:pic>
      <p:pic>
        <p:nvPicPr>
          <p:cNvPr id="1034" name="Picture 10" descr="\\Desktop-5719pi8\data wira 3\UNLA\KKNM\bahan presentasi\logo Gudang Garam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181600" y="4267200"/>
            <a:ext cx="3733800" cy="1960245"/>
          </a:xfrm>
          <a:prstGeom prst="rect">
            <a:avLst/>
          </a:prstGeom>
          <a:noFill/>
        </p:spPr>
      </p:pic>
      <p:pic>
        <p:nvPicPr>
          <p:cNvPr id="1036" name="Picture 12" descr="\\Desktop-5719pi8\data wira 3\UNLA\KKNM\bahan presentasi\logo aqua.png"/>
          <p:cNvPicPr>
            <a:picLocks noChangeAspect="1" noChangeArrowheads="1"/>
          </p:cNvPicPr>
          <p:nvPr/>
        </p:nvPicPr>
        <p:blipFill>
          <a:blip r:embed="rId8"/>
          <a:srcRect l="21405" r="19733"/>
          <a:stretch>
            <a:fillRect/>
          </a:stretch>
        </p:blipFill>
        <p:spPr bwMode="auto">
          <a:xfrm>
            <a:off x="7391400" y="609600"/>
            <a:ext cx="1524000" cy="1454727"/>
          </a:xfrm>
          <a:prstGeom prst="rect">
            <a:avLst/>
          </a:prstGeom>
          <a:noFill/>
        </p:spPr>
      </p:pic>
      <p:pic>
        <p:nvPicPr>
          <p:cNvPr id="1037" name="Picture 13" descr="\\Desktop-5719pi8\data wira 3\UNLA\KKNM\bahan presentasi\logo apple.jpg"/>
          <p:cNvPicPr>
            <a:picLocks noChangeAspect="1" noChangeArrowheads="1"/>
          </p:cNvPicPr>
          <p:nvPr/>
        </p:nvPicPr>
        <p:blipFill>
          <a:blip r:embed="rId9"/>
          <a:srcRect l="36000" t="4667" r="34000" b="7333"/>
          <a:stretch>
            <a:fillRect/>
          </a:stretch>
        </p:blipFill>
        <p:spPr bwMode="auto">
          <a:xfrm>
            <a:off x="6019800" y="228600"/>
            <a:ext cx="1108364" cy="1219200"/>
          </a:xfrm>
          <a:prstGeom prst="rect">
            <a:avLst/>
          </a:prstGeom>
          <a:noFill/>
        </p:spPr>
      </p:pic>
      <p:pic>
        <p:nvPicPr>
          <p:cNvPr id="1038" name="Picture 14" descr="\\Desktop-5719pi8\data wira 3\UNLA\KKNM\bahan presentasi\logo android.png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1985963" y="366713"/>
            <a:ext cx="985837" cy="1157287"/>
          </a:xfrm>
          <a:prstGeom prst="rect">
            <a:avLst/>
          </a:prstGeom>
          <a:noFill/>
        </p:spPr>
      </p:pic>
      <p:pic>
        <p:nvPicPr>
          <p:cNvPr id="1039" name="Picture 15" descr="\\Desktop-5719pi8\data wira 3\UNLA\KKNM\bahan presentasi\honda.jpg"/>
          <p:cNvPicPr>
            <a:picLocks noChangeAspect="1" noChangeArrowheads="1"/>
          </p:cNvPicPr>
          <p:nvPr/>
        </p:nvPicPr>
        <p:blipFill>
          <a:blip r:embed="rId11"/>
          <a:srcRect l="9495" r="9697" b="20826"/>
          <a:stretch>
            <a:fillRect/>
          </a:stretch>
        </p:blipFill>
        <p:spPr bwMode="auto">
          <a:xfrm>
            <a:off x="1600200" y="1981200"/>
            <a:ext cx="2133600" cy="1834896"/>
          </a:xfrm>
          <a:prstGeom prst="rect">
            <a:avLst/>
          </a:prstGeom>
          <a:noFill/>
        </p:spPr>
      </p:pic>
      <p:pic>
        <p:nvPicPr>
          <p:cNvPr id="1040" name="Picture 16" descr="\\Desktop-5719pi8\data wira 3\UNLA\KKNM\bahan presentasi\logo sampoerna a.png"/>
          <p:cNvPicPr>
            <a:picLocks noChangeAspect="1" noChangeArrowheads="1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>
            <a:off x="685800" y="4755589"/>
            <a:ext cx="1371600" cy="1492811"/>
          </a:xfrm>
          <a:prstGeom prst="rect">
            <a:avLst/>
          </a:prstGeom>
          <a:noFill/>
        </p:spPr>
      </p:pic>
      <p:pic>
        <p:nvPicPr>
          <p:cNvPr id="19" name="Picture 11" descr="\\Desktop-5719pi8\data wira 3\UNLA\KKNM\bahan presentasi\logo ciganea.png"/>
          <p:cNvPicPr>
            <a:picLocks noChangeAspect="1" noChangeArrowheads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7370248" y="2743200"/>
            <a:ext cx="1392752" cy="1362075"/>
          </a:xfrm>
          <a:prstGeom prst="rect">
            <a:avLst/>
          </a:prstGeom>
          <a:noFill/>
        </p:spPr>
      </p:pic>
      <p:pic>
        <p:nvPicPr>
          <p:cNvPr id="1041" name="Picture 17" descr="\\Desktop-5719pi8\data wira 3\UNLA\KKNM\bahan presentasi\logo maicih.jpg"/>
          <p:cNvPicPr>
            <a:picLocks noChangeAspect="1" noChangeArrowheads="1"/>
          </p:cNvPicPr>
          <p:nvPr/>
        </p:nvPicPr>
        <p:blipFill>
          <a:blip r:embed="rId14"/>
          <a:srcRect/>
          <a:stretch>
            <a:fillRect/>
          </a:stretch>
        </p:blipFill>
        <p:spPr bwMode="auto">
          <a:xfrm>
            <a:off x="2819400" y="4114800"/>
            <a:ext cx="2028825" cy="2419350"/>
          </a:xfrm>
          <a:prstGeom prst="rect">
            <a:avLst/>
          </a:prstGeom>
          <a:noFill/>
        </p:spPr>
      </p:pic>
      <p:sp>
        <p:nvSpPr>
          <p:cNvPr id="21" name="Rectangle 20"/>
          <p:cNvSpPr/>
          <p:nvPr/>
        </p:nvSpPr>
        <p:spPr>
          <a:xfrm>
            <a:off x="7010400" y="6477000"/>
            <a:ext cx="2133600" cy="381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i="1" dirty="0" smtClean="0">
                <a:solidFill>
                  <a:schemeClr val="bg1">
                    <a:lumMod val="50000"/>
                  </a:schemeClr>
                </a:solidFill>
                <a:latin typeface="Book Antiqua" pitchFamily="18" charset="0"/>
                <a:ea typeface="Verdana" pitchFamily="34" charset="0"/>
                <a:cs typeface="Times New Roman" pitchFamily="18" charset="0"/>
              </a:rPr>
              <a:t>Devi </a:t>
            </a:r>
            <a:r>
              <a:rPr lang="en-US" sz="1500" i="1" dirty="0" err="1" smtClean="0">
                <a:solidFill>
                  <a:schemeClr val="bg1">
                    <a:lumMod val="50000"/>
                  </a:schemeClr>
                </a:solidFill>
                <a:latin typeface="Book Antiqua" pitchFamily="18" charset="0"/>
                <a:ea typeface="Verdana" pitchFamily="34" charset="0"/>
                <a:cs typeface="Times New Roman" pitchFamily="18" charset="0"/>
              </a:rPr>
              <a:t>Elora</a:t>
            </a:r>
            <a:r>
              <a:rPr lang="en-US" sz="1500" i="1" dirty="0" smtClean="0">
                <a:solidFill>
                  <a:schemeClr val="bg1">
                    <a:lumMod val="50000"/>
                  </a:schemeClr>
                </a:solidFill>
                <a:latin typeface="Book Antiqua" pitchFamily="18" charset="0"/>
                <a:ea typeface="Verdana" pitchFamily="34" charset="0"/>
                <a:cs typeface="Times New Roman" pitchFamily="18" charset="0"/>
              </a:rPr>
              <a:t>, S.H., </a:t>
            </a:r>
            <a:r>
              <a:rPr lang="en-US" sz="1500" i="1" dirty="0" err="1" smtClean="0">
                <a:solidFill>
                  <a:schemeClr val="bg1">
                    <a:lumMod val="50000"/>
                  </a:schemeClr>
                </a:solidFill>
                <a:latin typeface="Book Antiqua" pitchFamily="18" charset="0"/>
                <a:ea typeface="Verdana" pitchFamily="34" charset="0"/>
                <a:cs typeface="Times New Roman" pitchFamily="18" charset="0"/>
              </a:rPr>
              <a:t>M.Kn</a:t>
            </a:r>
            <a:r>
              <a:rPr lang="en-US" sz="1500" i="1" dirty="0" smtClean="0">
                <a:solidFill>
                  <a:schemeClr val="bg1">
                    <a:lumMod val="50000"/>
                  </a:schemeClr>
                </a:solidFill>
                <a:latin typeface="Book Antiqua" pitchFamily="18" charset="0"/>
                <a:ea typeface="Verdana" pitchFamily="34" charset="0"/>
                <a:cs typeface="Times New Roman" pitchFamily="18" charset="0"/>
              </a:rPr>
              <a:t>.</a:t>
            </a:r>
            <a:endParaRPr lang="en-US" sz="1500" i="1" dirty="0">
              <a:solidFill>
                <a:schemeClr val="bg1">
                  <a:lumMod val="50000"/>
                </a:schemeClr>
              </a:solidFill>
              <a:latin typeface="Book Antiqua" pitchFamily="18" charset="0"/>
              <a:ea typeface="Verdana" pitchFamily="34" charset="0"/>
              <a:cs typeface="Times New Roman" pitchFamily="18" charset="0"/>
            </a:endParaRPr>
          </a:p>
        </p:txBody>
      </p:sp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\\Desktop-5719pi8\data wira 3\UNLA\KKNM\bahan presentasi\logo-ki-web.jpg"/>
          <p:cNvPicPr>
            <a:picLocks noChangeAspect="1" noChangeArrowheads="1"/>
          </p:cNvPicPr>
          <p:nvPr/>
        </p:nvPicPr>
        <p:blipFill>
          <a:blip r:embed="rId2" cstate="print">
            <a:lum bright="40000" contrast="-40000"/>
          </a:blip>
          <a:srcRect/>
          <a:stretch>
            <a:fillRect/>
          </a:stretch>
        </p:blipFill>
        <p:spPr bwMode="auto">
          <a:xfrm>
            <a:off x="2133600" y="1753277"/>
            <a:ext cx="4687887" cy="3123523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Rectangle 5"/>
          <p:cNvSpPr/>
          <p:nvPr/>
        </p:nvSpPr>
        <p:spPr>
          <a:xfrm>
            <a:off x="7010400" y="6477000"/>
            <a:ext cx="2133600" cy="381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i="1" dirty="0" smtClean="0">
                <a:solidFill>
                  <a:schemeClr val="bg1">
                    <a:lumMod val="50000"/>
                  </a:schemeClr>
                </a:solidFill>
                <a:latin typeface="Book Antiqua" pitchFamily="18" charset="0"/>
                <a:ea typeface="Verdana" pitchFamily="34" charset="0"/>
                <a:cs typeface="Times New Roman" pitchFamily="18" charset="0"/>
              </a:rPr>
              <a:t>Devi </a:t>
            </a:r>
            <a:r>
              <a:rPr lang="en-US" sz="1500" i="1" dirty="0" err="1" smtClean="0">
                <a:solidFill>
                  <a:schemeClr val="bg1">
                    <a:lumMod val="50000"/>
                  </a:schemeClr>
                </a:solidFill>
                <a:latin typeface="Book Antiqua" pitchFamily="18" charset="0"/>
                <a:ea typeface="Verdana" pitchFamily="34" charset="0"/>
                <a:cs typeface="Times New Roman" pitchFamily="18" charset="0"/>
              </a:rPr>
              <a:t>Elora</a:t>
            </a:r>
            <a:r>
              <a:rPr lang="en-US" sz="1500" i="1" dirty="0" smtClean="0">
                <a:solidFill>
                  <a:schemeClr val="bg1">
                    <a:lumMod val="50000"/>
                  </a:schemeClr>
                </a:solidFill>
                <a:latin typeface="Book Antiqua" pitchFamily="18" charset="0"/>
                <a:ea typeface="Verdana" pitchFamily="34" charset="0"/>
                <a:cs typeface="Times New Roman" pitchFamily="18" charset="0"/>
              </a:rPr>
              <a:t>, S.H., </a:t>
            </a:r>
            <a:r>
              <a:rPr lang="en-US" sz="1500" i="1" dirty="0" err="1" smtClean="0">
                <a:solidFill>
                  <a:schemeClr val="bg1">
                    <a:lumMod val="50000"/>
                  </a:schemeClr>
                </a:solidFill>
                <a:latin typeface="Book Antiqua" pitchFamily="18" charset="0"/>
                <a:ea typeface="Verdana" pitchFamily="34" charset="0"/>
                <a:cs typeface="Times New Roman" pitchFamily="18" charset="0"/>
              </a:rPr>
              <a:t>M.Kn</a:t>
            </a:r>
            <a:r>
              <a:rPr lang="en-US" sz="1500" i="1" dirty="0" smtClean="0">
                <a:solidFill>
                  <a:schemeClr val="bg1">
                    <a:lumMod val="50000"/>
                  </a:schemeClr>
                </a:solidFill>
                <a:latin typeface="Book Antiqua" pitchFamily="18" charset="0"/>
                <a:ea typeface="Verdana" pitchFamily="34" charset="0"/>
                <a:cs typeface="Times New Roman" pitchFamily="18" charset="0"/>
              </a:rPr>
              <a:t>.</a:t>
            </a:r>
            <a:endParaRPr lang="en-US" sz="1500" i="1" dirty="0">
              <a:solidFill>
                <a:schemeClr val="bg1">
                  <a:lumMod val="50000"/>
                </a:schemeClr>
              </a:solidFill>
              <a:latin typeface="Book Antiqua" pitchFamily="18" charset="0"/>
              <a:ea typeface="Verdana" pitchFamily="34" charset="0"/>
              <a:cs typeface="Times New Roman" pitchFamily="18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\\Desktop-5719pi8\data wira 3\UNLA\KKNM\bahan presentasi\logo-ki-web.jpg"/>
          <p:cNvPicPr>
            <a:picLocks noChangeAspect="1" noChangeArrowheads="1"/>
          </p:cNvPicPr>
          <p:nvPr/>
        </p:nvPicPr>
        <p:blipFill>
          <a:blip r:embed="rId2" cstate="print">
            <a:lum bright="40000" contrast="-40000"/>
          </a:blip>
          <a:srcRect/>
          <a:stretch>
            <a:fillRect/>
          </a:stretch>
        </p:blipFill>
        <p:spPr bwMode="auto">
          <a:xfrm>
            <a:off x="2133600" y="1753277"/>
            <a:ext cx="4687887" cy="3123523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PERMOHONAN SURAT REKOMENDASI UMKM</a:t>
            </a:r>
            <a:br>
              <a:rPr lang="en-US" sz="2000" b="1" dirty="0" smtClean="0">
                <a:latin typeface="Times New Roman" pitchFamily="18" charset="0"/>
                <a:cs typeface="Times New Roman" pitchFamily="18" charset="0"/>
              </a:rPr>
            </a:br>
            <a:r>
              <a:rPr lang="en-US" sz="2000" b="1" u="sng" dirty="0" smtClean="0">
                <a:latin typeface="Times New Roman" pitchFamily="18" charset="0"/>
                <a:cs typeface="Times New Roman" pitchFamily="18" charset="0"/>
              </a:rPr>
              <a:t>(DINAS KOPERASI DAN UKM KOTA BANDUNG)</a:t>
            </a:r>
            <a:endParaRPr lang="en-US" sz="2000" b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5181600"/>
          </a:xfrm>
        </p:spPr>
        <p:txBody>
          <a:bodyPr>
            <a:normAutofit lnSpcReduction="10000"/>
          </a:bodyPr>
          <a:lstStyle/>
          <a:p>
            <a:pPr>
              <a:buNone/>
            </a:pPr>
            <a:r>
              <a:rPr lang="en-US" sz="1500" dirty="0" err="1" smtClean="0">
                <a:latin typeface="Times New Roman" pitchFamily="18" charset="0"/>
                <a:cs typeface="Times New Roman" pitchFamily="18" charset="0"/>
              </a:rPr>
              <a:t>Dokumen</a:t>
            </a:r>
            <a:r>
              <a:rPr lang="en-US" sz="1500" dirty="0" smtClean="0">
                <a:latin typeface="Times New Roman" pitchFamily="18" charset="0"/>
                <a:cs typeface="Times New Roman" pitchFamily="18" charset="0"/>
              </a:rPr>
              <a:t> yang </a:t>
            </a:r>
            <a:r>
              <a:rPr lang="en-US" sz="1500" dirty="0" err="1" smtClean="0">
                <a:latin typeface="Times New Roman" pitchFamily="18" charset="0"/>
                <a:cs typeface="Times New Roman" pitchFamily="18" charset="0"/>
              </a:rPr>
              <a:t>harus</a:t>
            </a:r>
            <a:r>
              <a:rPr lang="en-US" sz="15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500" dirty="0" err="1" smtClean="0">
                <a:latin typeface="Times New Roman" pitchFamily="18" charset="0"/>
                <a:cs typeface="Times New Roman" pitchFamily="18" charset="0"/>
              </a:rPr>
              <a:t>disiapkan</a:t>
            </a:r>
            <a:r>
              <a:rPr lang="en-US" sz="1500" dirty="0" smtClean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 lvl="0"/>
            <a:r>
              <a:rPr lang="en-US" sz="1500" dirty="0" err="1" smtClean="0">
                <a:latin typeface="Times New Roman" pitchFamily="18" charset="0"/>
                <a:cs typeface="Times New Roman" pitchFamily="18" charset="0"/>
              </a:rPr>
              <a:t>Surat</a:t>
            </a:r>
            <a:r>
              <a:rPr lang="en-US" sz="15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500" dirty="0" err="1" smtClean="0">
                <a:latin typeface="Times New Roman" pitchFamily="18" charset="0"/>
                <a:cs typeface="Times New Roman" pitchFamily="18" charset="0"/>
              </a:rPr>
              <a:t>Permohonan</a:t>
            </a:r>
            <a:r>
              <a:rPr lang="en-US" sz="1500" dirty="0" smtClean="0"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 lvl="0"/>
            <a:r>
              <a:rPr lang="en-US" sz="1500" dirty="0" err="1" smtClean="0">
                <a:latin typeface="Times New Roman" pitchFamily="18" charset="0"/>
                <a:cs typeface="Times New Roman" pitchFamily="18" charset="0"/>
              </a:rPr>
              <a:t>Fotocopy</a:t>
            </a:r>
            <a:r>
              <a:rPr lang="en-US" sz="1500" dirty="0" smtClean="0">
                <a:latin typeface="Times New Roman" pitchFamily="18" charset="0"/>
                <a:cs typeface="Times New Roman" pitchFamily="18" charset="0"/>
              </a:rPr>
              <a:t> KTP Kota Bandung</a:t>
            </a:r>
          </a:p>
          <a:p>
            <a:pPr lvl="0"/>
            <a:r>
              <a:rPr lang="en-US" sz="1500" dirty="0" err="1" smtClean="0">
                <a:latin typeface="Times New Roman" pitchFamily="18" charset="0"/>
                <a:cs typeface="Times New Roman" pitchFamily="18" charset="0"/>
              </a:rPr>
              <a:t>Fotocopy</a:t>
            </a:r>
            <a:r>
              <a:rPr lang="en-US" sz="1500" dirty="0" smtClean="0">
                <a:latin typeface="Times New Roman" pitchFamily="18" charset="0"/>
                <a:cs typeface="Times New Roman" pitchFamily="18" charset="0"/>
              </a:rPr>
              <a:t> NIB ( </a:t>
            </a:r>
            <a:r>
              <a:rPr lang="en-US" sz="1500" dirty="0" err="1" smtClean="0">
                <a:latin typeface="Times New Roman" pitchFamily="18" charset="0"/>
                <a:cs typeface="Times New Roman" pitchFamily="18" charset="0"/>
              </a:rPr>
              <a:t>Nomor</a:t>
            </a:r>
            <a:r>
              <a:rPr lang="en-US" sz="15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500" dirty="0" err="1" smtClean="0">
                <a:latin typeface="Times New Roman" pitchFamily="18" charset="0"/>
                <a:cs typeface="Times New Roman" pitchFamily="18" charset="0"/>
              </a:rPr>
              <a:t>Induk</a:t>
            </a:r>
            <a:r>
              <a:rPr lang="en-US" sz="15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500" dirty="0" err="1" smtClean="0">
                <a:latin typeface="Times New Roman" pitchFamily="18" charset="0"/>
                <a:cs typeface="Times New Roman" pitchFamily="18" charset="0"/>
              </a:rPr>
              <a:t>Berusaha</a:t>
            </a:r>
            <a:r>
              <a:rPr lang="en-US" sz="1500" dirty="0" smtClean="0">
                <a:latin typeface="Times New Roman" pitchFamily="18" charset="0"/>
                <a:cs typeface="Times New Roman" pitchFamily="18" charset="0"/>
              </a:rPr>
              <a:t> ) </a:t>
            </a:r>
            <a:r>
              <a:rPr lang="en-US" sz="1500" dirty="0" err="1" smtClean="0">
                <a:latin typeface="Times New Roman" pitchFamily="18" charset="0"/>
                <a:cs typeface="Times New Roman" pitchFamily="18" charset="0"/>
              </a:rPr>
              <a:t>dan</a:t>
            </a:r>
            <a:r>
              <a:rPr lang="en-US" sz="15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500" dirty="0" err="1" smtClean="0">
                <a:latin typeface="Times New Roman" pitchFamily="18" charset="0"/>
                <a:cs typeface="Times New Roman" pitchFamily="18" charset="0"/>
              </a:rPr>
              <a:t>Izin</a:t>
            </a:r>
            <a:r>
              <a:rPr lang="en-US" sz="1500" dirty="0" smtClean="0">
                <a:latin typeface="Times New Roman" pitchFamily="18" charset="0"/>
                <a:cs typeface="Times New Roman" pitchFamily="18" charset="0"/>
              </a:rPr>
              <a:t> Usaha yang </a:t>
            </a:r>
            <a:r>
              <a:rPr lang="en-US" sz="1500" dirty="0" err="1" smtClean="0">
                <a:latin typeface="Times New Roman" pitchFamily="18" charset="0"/>
                <a:cs typeface="Times New Roman" pitchFamily="18" charset="0"/>
              </a:rPr>
              <a:t>ditertibkan</a:t>
            </a:r>
            <a:r>
              <a:rPr lang="en-US" sz="15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500" dirty="0" err="1" smtClean="0">
                <a:latin typeface="Times New Roman" pitchFamily="18" charset="0"/>
                <a:cs typeface="Times New Roman" pitchFamily="18" charset="0"/>
              </a:rPr>
              <a:t>Kementerian</a:t>
            </a:r>
            <a:r>
              <a:rPr lang="en-US" sz="15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500" dirty="0" err="1" smtClean="0">
                <a:latin typeface="Times New Roman" pitchFamily="18" charset="0"/>
                <a:cs typeface="Times New Roman" pitchFamily="18" charset="0"/>
              </a:rPr>
              <a:t>Kooridnator</a:t>
            </a:r>
            <a:r>
              <a:rPr lang="en-US" sz="15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500" dirty="0" err="1" smtClean="0">
                <a:latin typeface="Times New Roman" pitchFamily="18" charset="0"/>
                <a:cs typeface="Times New Roman" pitchFamily="18" charset="0"/>
              </a:rPr>
              <a:t>Bidang</a:t>
            </a:r>
            <a:r>
              <a:rPr lang="en-US" sz="15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500" dirty="0" err="1" smtClean="0">
                <a:latin typeface="Times New Roman" pitchFamily="18" charset="0"/>
                <a:cs typeface="Times New Roman" pitchFamily="18" charset="0"/>
              </a:rPr>
              <a:t>Perekonomian</a:t>
            </a:r>
            <a:r>
              <a:rPr lang="en-US" sz="15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500" dirty="0" err="1" smtClean="0">
                <a:latin typeface="Times New Roman" pitchFamily="18" charset="0"/>
                <a:cs typeface="Times New Roman" pitchFamily="18" charset="0"/>
              </a:rPr>
              <a:t>ke</a:t>
            </a:r>
            <a:r>
              <a:rPr lang="en-US" sz="15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500" dirty="0" err="1" smtClean="0">
                <a:latin typeface="Times New Roman" pitchFamily="18" charset="0"/>
                <a:cs typeface="Times New Roman" pitchFamily="18" charset="0"/>
              </a:rPr>
              <a:t>Badan</a:t>
            </a:r>
            <a:r>
              <a:rPr lang="en-US" sz="15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500" dirty="0" err="1" smtClean="0">
                <a:latin typeface="Times New Roman" pitchFamily="18" charset="0"/>
                <a:cs typeface="Times New Roman" pitchFamily="18" charset="0"/>
              </a:rPr>
              <a:t>Koordinasi</a:t>
            </a:r>
            <a:r>
              <a:rPr lang="en-US" sz="15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500" dirty="0" err="1" smtClean="0">
                <a:latin typeface="Times New Roman" pitchFamily="18" charset="0"/>
                <a:cs typeface="Times New Roman" pitchFamily="18" charset="0"/>
              </a:rPr>
              <a:t>Penanaman</a:t>
            </a:r>
            <a:r>
              <a:rPr lang="en-US" sz="1500" dirty="0" smtClean="0">
                <a:latin typeface="Times New Roman" pitchFamily="18" charset="0"/>
                <a:cs typeface="Times New Roman" pitchFamily="18" charset="0"/>
              </a:rPr>
              <a:t> Modal </a:t>
            </a:r>
            <a:r>
              <a:rPr lang="en-US" sz="1500" dirty="0" err="1" smtClean="0">
                <a:latin typeface="Times New Roman" pitchFamily="18" charset="0"/>
                <a:cs typeface="Times New Roman" pitchFamily="18" charset="0"/>
              </a:rPr>
              <a:t>Melalui</a:t>
            </a:r>
            <a:r>
              <a:rPr lang="en-US" sz="1500" dirty="0" smtClean="0">
                <a:latin typeface="Times New Roman" pitchFamily="18" charset="0"/>
                <a:cs typeface="Times New Roman" pitchFamily="18" charset="0"/>
              </a:rPr>
              <a:t> </a:t>
            </a:r>
            <a:r>
              <a:rPr lang="en-US" sz="1500" u="sng" dirty="0" smtClean="0">
                <a:latin typeface="Times New Roman" pitchFamily="18" charset="0"/>
                <a:cs typeface="Times New Roman" pitchFamily="18" charset="0"/>
                <a:hlinkClick r:id="rId3"/>
              </a:rPr>
              <a:t>oss.go.id</a:t>
            </a:r>
            <a:endParaRPr lang="en-US" sz="1500" dirty="0" smtClean="0">
              <a:latin typeface="Times New Roman" pitchFamily="18" charset="0"/>
              <a:cs typeface="Times New Roman" pitchFamily="18" charset="0"/>
            </a:endParaRPr>
          </a:p>
          <a:p>
            <a:pPr lvl="0"/>
            <a:r>
              <a:rPr lang="en-US" sz="1500" dirty="0" err="1" smtClean="0">
                <a:latin typeface="Times New Roman" pitchFamily="18" charset="0"/>
                <a:cs typeface="Times New Roman" pitchFamily="18" charset="0"/>
              </a:rPr>
              <a:t>Fotocopy</a:t>
            </a:r>
            <a:r>
              <a:rPr lang="en-US" sz="1500" dirty="0" smtClean="0">
                <a:latin typeface="Times New Roman" pitchFamily="18" charset="0"/>
                <a:cs typeface="Times New Roman" pitchFamily="18" charset="0"/>
              </a:rPr>
              <a:t> NPWP</a:t>
            </a:r>
          </a:p>
          <a:p>
            <a:pPr lvl="0"/>
            <a:r>
              <a:rPr lang="en-US" sz="1500" dirty="0" err="1" smtClean="0">
                <a:latin typeface="Times New Roman" pitchFamily="18" charset="0"/>
                <a:cs typeface="Times New Roman" pitchFamily="18" charset="0"/>
              </a:rPr>
              <a:t>Foto</a:t>
            </a:r>
            <a:r>
              <a:rPr lang="en-US" sz="15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500" dirty="0" err="1" smtClean="0">
                <a:latin typeface="Times New Roman" pitchFamily="18" charset="0"/>
                <a:cs typeface="Times New Roman" pitchFamily="18" charset="0"/>
              </a:rPr>
              <a:t>Produk</a:t>
            </a:r>
            <a:endParaRPr lang="en-US" sz="1500" dirty="0" smtClean="0">
              <a:latin typeface="Times New Roman" pitchFamily="18" charset="0"/>
              <a:cs typeface="Times New Roman" pitchFamily="18" charset="0"/>
            </a:endParaRPr>
          </a:p>
          <a:p>
            <a:pPr lvl="0"/>
            <a:r>
              <a:rPr lang="en-US" sz="1500" dirty="0" smtClean="0">
                <a:latin typeface="Times New Roman" pitchFamily="18" charset="0"/>
                <a:cs typeface="Times New Roman" pitchFamily="18" charset="0"/>
              </a:rPr>
              <a:t>Sample </a:t>
            </a:r>
            <a:r>
              <a:rPr lang="en-US" sz="1500" dirty="0" err="1" smtClean="0">
                <a:latin typeface="Times New Roman" pitchFamily="18" charset="0"/>
                <a:cs typeface="Times New Roman" pitchFamily="18" charset="0"/>
              </a:rPr>
              <a:t>Produk</a:t>
            </a:r>
            <a:endParaRPr lang="en-US" sz="15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endParaRPr lang="en-US" sz="15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endParaRPr lang="en-US" sz="15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r>
              <a:rPr lang="en-US" sz="1500" dirty="0" err="1" smtClean="0">
                <a:latin typeface="Times New Roman" pitchFamily="18" charset="0"/>
                <a:cs typeface="Times New Roman" pitchFamily="18" charset="0"/>
              </a:rPr>
              <a:t>Langkah</a:t>
            </a:r>
            <a:r>
              <a:rPr lang="en-US" sz="15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500" dirty="0" err="1" smtClean="0">
                <a:latin typeface="Times New Roman" pitchFamily="18" charset="0"/>
                <a:cs typeface="Times New Roman" pitchFamily="18" charset="0"/>
              </a:rPr>
              <a:t>Pendaftaran</a:t>
            </a:r>
            <a:r>
              <a:rPr lang="en-US" sz="1500" dirty="0" smtClean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>
              <a:buNone/>
            </a:pPr>
            <a:endParaRPr lang="en-US" sz="15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endParaRPr lang="en-US" sz="15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endParaRPr lang="en-US" sz="15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endParaRPr lang="en-US" sz="15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endParaRPr lang="en-US" sz="15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endParaRPr lang="en-US" sz="15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endParaRPr lang="en-US" sz="15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r>
              <a:rPr lang="en-US" sz="1500" dirty="0" err="1" smtClean="0">
                <a:latin typeface="Times New Roman" pitchFamily="18" charset="0"/>
                <a:cs typeface="Times New Roman" pitchFamily="18" charset="0"/>
              </a:rPr>
              <a:t>Atau</a:t>
            </a:r>
            <a:r>
              <a:rPr lang="en-US" sz="15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500" dirty="0" err="1" smtClean="0">
                <a:latin typeface="Times New Roman" pitchFamily="18" charset="0"/>
                <a:cs typeface="Times New Roman" pitchFamily="18" charset="0"/>
              </a:rPr>
              <a:t>bisa</a:t>
            </a:r>
            <a:r>
              <a:rPr lang="en-US" sz="15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500" dirty="0" err="1" smtClean="0">
                <a:latin typeface="Times New Roman" pitchFamily="18" charset="0"/>
                <a:cs typeface="Times New Roman" pitchFamily="18" charset="0"/>
              </a:rPr>
              <a:t>daftar</a:t>
            </a:r>
            <a:r>
              <a:rPr lang="en-US" sz="15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500" dirty="0" err="1" smtClean="0">
                <a:latin typeface="Times New Roman" pitchFamily="18" charset="0"/>
                <a:cs typeface="Times New Roman" pitchFamily="18" charset="0"/>
              </a:rPr>
              <a:t>dengan</a:t>
            </a:r>
            <a:r>
              <a:rPr lang="en-US" sz="15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500" dirty="0" err="1" smtClean="0">
                <a:latin typeface="Times New Roman" pitchFamily="18" charset="0"/>
                <a:cs typeface="Times New Roman" pitchFamily="18" charset="0"/>
              </a:rPr>
              <a:t>cara</a:t>
            </a:r>
            <a:r>
              <a:rPr lang="en-US" sz="15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500" dirty="0" err="1" smtClean="0">
                <a:latin typeface="Times New Roman" pitchFamily="18" charset="0"/>
                <a:cs typeface="Times New Roman" pitchFamily="18" charset="0"/>
              </a:rPr>
              <a:t>mengisi</a:t>
            </a:r>
            <a:r>
              <a:rPr lang="en-US" sz="1500" dirty="0" smtClean="0">
                <a:latin typeface="Times New Roman" pitchFamily="18" charset="0"/>
                <a:cs typeface="Times New Roman" pitchFamily="18" charset="0"/>
              </a:rPr>
              <a:t> form </a:t>
            </a:r>
            <a:r>
              <a:rPr lang="en-US" sz="1500" dirty="0" err="1" smtClean="0">
                <a:latin typeface="Times New Roman" pitchFamily="18" charset="0"/>
                <a:cs typeface="Times New Roman" pitchFamily="18" charset="0"/>
              </a:rPr>
              <a:t>melalui</a:t>
            </a:r>
            <a:r>
              <a:rPr lang="en-US" sz="15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500" dirty="0" err="1" smtClean="0">
                <a:latin typeface="Times New Roman" pitchFamily="18" charset="0"/>
                <a:cs typeface="Times New Roman" pitchFamily="18" charset="0"/>
              </a:rPr>
              <a:t>laman</a:t>
            </a:r>
            <a:r>
              <a:rPr lang="en-US" sz="1500" dirty="0" smtClean="0">
                <a:latin typeface="Times New Roman" pitchFamily="18" charset="0"/>
                <a:cs typeface="Times New Roman" pitchFamily="18" charset="0"/>
              </a:rPr>
              <a:t> web</a:t>
            </a:r>
          </a:p>
          <a:p>
            <a:pPr marL="0" indent="0">
              <a:buNone/>
            </a:pPr>
            <a:r>
              <a:rPr lang="en-US" sz="1300" u="sng" dirty="0" smtClean="0">
                <a:hlinkClick r:id="rId4"/>
              </a:rPr>
              <a:t>https://siumkm.bandung.go.id/daftarkegiatan/PERMOHONAN%20SURAT%20KETERANGAN%20UMKM</a:t>
            </a:r>
            <a:endParaRPr lang="en-US" sz="13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endParaRPr lang="en-US" sz="15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endParaRPr lang="en-US" sz="1500" dirty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5" name="Diagram 4"/>
          <p:cNvGraphicFramePr/>
          <p:nvPr/>
        </p:nvGraphicFramePr>
        <p:xfrm>
          <a:off x="533400" y="3073400"/>
          <a:ext cx="8077200" cy="3175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6" name="Rectangle 5"/>
          <p:cNvSpPr/>
          <p:nvPr/>
        </p:nvSpPr>
        <p:spPr>
          <a:xfrm>
            <a:off x="7010400" y="6477000"/>
            <a:ext cx="2133600" cy="381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i="1" dirty="0" smtClean="0">
                <a:solidFill>
                  <a:schemeClr val="bg1">
                    <a:lumMod val="50000"/>
                  </a:schemeClr>
                </a:solidFill>
                <a:latin typeface="Book Antiqua" pitchFamily="18" charset="0"/>
                <a:ea typeface="Verdana" pitchFamily="34" charset="0"/>
                <a:cs typeface="Times New Roman" pitchFamily="18" charset="0"/>
              </a:rPr>
              <a:t>Devi </a:t>
            </a:r>
            <a:r>
              <a:rPr lang="en-US" sz="1500" i="1" dirty="0" err="1" smtClean="0">
                <a:solidFill>
                  <a:schemeClr val="bg1">
                    <a:lumMod val="50000"/>
                  </a:schemeClr>
                </a:solidFill>
                <a:latin typeface="Book Antiqua" pitchFamily="18" charset="0"/>
                <a:ea typeface="Verdana" pitchFamily="34" charset="0"/>
                <a:cs typeface="Times New Roman" pitchFamily="18" charset="0"/>
              </a:rPr>
              <a:t>Elora</a:t>
            </a:r>
            <a:r>
              <a:rPr lang="en-US" sz="1500" i="1" dirty="0" smtClean="0">
                <a:solidFill>
                  <a:schemeClr val="bg1">
                    <a:lumMod val="50000"/>
                  </a:schemeClr>
                </a:solidFill>
                <a:latin typeface="Book Antiqua" pitchFamily="18" charset="0"/>
                <a:ea typeface="Verdana" pitchFamily="34" charset="0"/>
                <a:cs typeface="Times New Roman" pitchFamily="18" charset="0"/>
              </a:rPr>
              <a:t>, S.H., </a:t>
            </a:r>
            <a:r>
              <a:rPr lang="en-US" sz="1500" i="1" dirty="0" err="1" smtClean="0">
                <a:solidFill>
                  <a:schemeClr val="bg1">
                    <a:lumMod val="50000"/>
                  </a:schemeClr>
                </a:solidFill>
                <a:latin typeface="Book Antiqua" pitchFamily="18" charset="0"/>
                <a:ea typeface="Verdana" pitchFamily="34" charset="0"/>
                <a:cs typeface="Times New Roman" pitchFamily="18" charset="0"/>
              </a:rPr>
              <a:t>M.Kn</a:t>
            </a:r>
            <a:r>
              <a:rPr lang="en-US" sz="1500" i="1" dirty="0" smtClean="0">
                <a:solidFill>
                  <a:schemeClr val="bg1">
                    <a:lumMod val="50000"/>
                  </a:schemeClr>
                </a:solidFill>
                <a:latin typeface="Book Antiqua" pitchFamily="18" charset="0"/>
                <a:ea typeface="Verdana" pitchFamily="34" charset="0"/>
                <a:cs typeface="Times New Roman" pitchFamily="18" charset="0"/>
              </a:rPr>
              <a:t>.</a:t>
            </a:r>
            <a:endParaRPr lang="en-US" sz="1500" i="1" dirty="0">
              <a:solidFill>
                <a:schemeClr val="bg1">
                  <a:lumMod val="50000"/>
                </a:schemeClr>
              </a:solidFill>
              <a:latin typeface="Book Antiqua" pitchFamily="18" charset="0"/>
              <a:ea typeface="Verdana" pitchFamily="34" charset="0"/>
              <a:cs typeface="Times New Roman" pitchFamily="18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\\Desktop-5719pi8\data wira 3\UNLA\KKNM\bahan presentasi\logo-ki-web.jpg"/>
          <p:cNvPicPr>
            <a:picLocks noChangeAspect="1" noChangeArrowheads="1"/>
          </p:cNvPicPr>
          <p:nvPr/>
        </p:nvPicPr>
        <p:blipFill>
          <a:blip r:embed="rId2" cstate="print">
            <a:lum bright="40000" contrast="-40000"/>
          </a:blip>
          <a:srcRect/>
          <a:stretch>
            <a:fillRect/>
          </a:stretch>
        </p:blipFill>
        <p:spPr bwMode="auto">
          <a:xfrm>
            <a:off x="2133600" y="1753277"/>
            <a:ext cx="4687887" cy="3123523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MENDAFTARKAN MEREK UMKM SECARA ONLINE</a:t>
            </a:r>
            <a:br>
              <a:rPr lang="en-US" sz="2000" b="1" dirty="0" smtClean="0">
                <a:latin typeface="Times New Roman" pitchFamily="18" charset="0"/>
                <a:cs typeface="Times New Roman" pitchFamily="18" charset="0"/>
              </a:rPr>
            </a:b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(merek.dgip.go.id)</a:t>
            </a:r>
            <a:endParaRPr lang="en-US" sz="20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US" sz="1500" dirty="0" err="1" smtClean="0">
                <a:latin typeface="Times New Roman" pitchFamily="18" charset="0"/>
                <a:cs typeface="Times New Roman" pitchFamily="18" charset="0"/>
              </a:rPr>
              <a:t>Dokumen</a:t>
            </a:r>
            <a:r>
              <a:rPr lang="en-US" sz="1500" dirty="0" smtClean="0">
                <a:latin typeface="Times New Roman" pitchFamily="18" charset="0"/>
                <a:cs typeface="Times New Roman" pitchFamily="18" charset="0"/>
              </a:rPr>
              <a:t> yang </a:t>
            </a:r>
            <a:r>
              <a:rPr lang="en-US" sz="1500" dirty="0" err="1" smtClean="0">
                <a:latin typeface="Times New Roman" pitchFamily="18" charset="0"/>
                <a:cs typeface="Times New Roman" pitchFamily="18" charset="0"/>
              </a:rPr>
              <a:t>harus</a:t>
            </a:r>
            <a:r>
              <a:rPr lang="en-US" sz="15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500" dirty="0" err="1" smtClean="0">
                <a:latin typeface="Times New Roman" pitchFamily="18" charset="0"/>
                <a:cs typeface="Times New Roman" pitchFamily="18" charset="0"/>
              </a:rPr>
              <a:t>disiapkan</a:t>
            </a:r>
            <a:r>
              <a:rPr lang="en-US" sz="1500" dirty="0" smtClean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r>
              <a:rPr lang="en-US" sz="1500" dirty="0" smtClean="0">
                <a:latin typeface="Times New Roman" pitchFamily="18" charset="0"/>
                <a:cs typeface="Times New Roman" pitchFamily="18" charset="0"/>
              </a:rPr>
              <a:t>Scan SURAT KETERANGAN UMKM </a:t>
            </a:r>
            <a:r>
              <a:rPr lang="en-US" sz="1500" dirty="0" err="1" smtClean="0">
                <a:latin typeface="Times New Roman" pitchFamily="18" charset="0"/>
                <a:cs typeface="Times New Roman" pitchFamily="18" charset="0"/>
              </a:rPr>
              <a:t>dari</a:t>
            </a:r>
            <a:r>
              <a:rPr lang="en-US" sz="1500" dirty="0" smtClean="0">
                <a:latin typeface="Times New Roman" pitchFamily="18" charset="0"/>
                <a:cs typeface="Times New Roman" pitchFamily="18" charset="0"/>
              </a:rPr>
              <a:t> DINAS KOPERASI DAN UKM (.</a:t>
            </a:r>
            <a:r>
              <a:rPr lang="en-US" sz="1500" dirty="0" err="1" smtClean="0">
                <a:latin typeface="Times New Roman" pitchFamily="18" charset="0"/>
                <a:cs typeface="Times New Roman" pitchFamily="18" charset="0"/>
              </a:rPr>
              <a:t>pdf</a:t>
            </a:r>
            <a:r>
              <a:rPr lang="en-US" sz="1500" dirty="0" smtClean="0"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 lvl="0"/>
            <a:r>
              <a:rPr lang="en-US" sz="1500" dirty="0" smtClean="0">
                <a:latin typeface="Times New Roman" pitchFamily="18" charset="0"/>
                <a:cs typeface="Times New Roman" pitchFamily="18" charset="0"/>
              </a:rPr>
              <a:t>Scan SURAT PERNYATAAN UMKM (https://www.dgip.go.id/menu-utama/merek/syarat-prosedur) (.</a:t>
            </a:r>
            <a:r>
              <a:rPr lang="en-US" sz="1500" dirty="0" err="1" smtClean="0">
                <a:latin typeface="Times New Roman" pitchFamily="18" charset="0"/>
                <a:cs typeface="Times New Roman" pitchFamily="18" charset="0"/>
              </a:rPr>
              <a:t>pdf</a:t>
            </a:r>
            <a:r>
              <a:rPr lang="en-US" sz="1500" dirty="0" smtClean="0"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 lvl="0"/>
            <a:r>
              <a:rPr lang="en-US" sz="1500" dirty="0" smtClean="0">
                <a:latin typeface="Times New Roman" pitchFamily="18" charset="0"/>
                <a:cs typeface="Times New Roman" pitchFamily="18" charset="0"/>
              </a:rPr>
              <a:t>Scan KTP </a:t>
            </a:r>
            <a:r>
              <a:rPr lang="en-US" sz="1500" dirty="0" err="1" smtClean="0">
                <a:latin typeface="Times New Roman" pitchFamily="18" charset="0"/>
                <a:cs typeface="Times New Roman" pitchFamily="18" charset="0"/>
              </a:rPr>
              <a:t>Pemohon</a:t>
            </a:r>
            <a:r>
              <a:rPr lang="en-US" sz="1500" dirty="0" smtClean="0">
                <a:latin typeface="Times New Roman" pitchFamily="18" charset="0"/>
                <a:cs typeface="Times New Roman" pitchFamily="18" charset="0"/>
              </a:rPr>
              <a:t> (.</a:t>
            </a:r>
            <a:r>
              <a:rPr lang="en-US" sz="1500" dirty="0" err="1" smtClean="0">
                <a:latin typeface="Times New Roman" pitchFamily="18" charset="0"/>
                <a:cs typeface="Times New Roman" pitchFamily="18" charset="0"/>
              </a:rPr>
              <a:t>pdf</a:t>
            </a:r>
            <a:r>
              <a:rPr lang="en-US" sz="1500" dirty="0" smtClean="0"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 lvl="0"/>
            <a:r>
              <a:rPr lang="en-US" sz="1500" dirty="0" smtClean="0">
                <a:latin typeface="Times New Roman" pitchFamily="18" charset="0"/>
                <a:cs typeface="Times New Roman" pitchFamily="18" charset="0"/>
              </a:rPr>
              <a:t>TTD Digital </a:t>
            </a:r>
            <a:r>
              <a:rPr lang="en-US" sz="1500" dirty="0" err="1" smtClean="0">
                <a:latin typeface="Times New Roman" pitchFamily="18" charset="0"/>
                <a:cs typeface="Times New Roman" pitchFamily="18" charset="0"/>
              </a:rPr>
              <a:t>Pemohon</a:t>
            </a:r>
            <a:r>
              <a:rPr lang="en-US" sz="1500" dirty="0" smtClean="0">
                <a:latin typeface="Times New Roman" pitchFamily="18" charset="0"/>
                <a:cs typeface="Times New Roman" pitchFamily="18" charset="0"/>
              </a:rPr>
              <a:t> .(jpg)</a:t>
            </a:r>
          </a:p>
          <a:p>
            <a:pPr lvl="0"/>
            <a:r>
              <a:rPr lang="en-US" sz="1500" dirty="0" smtClean="0">
                <a:latin typeface="Times New Roman" pitchFamily="18" charset="0"/>
                <a:cs typeface="Times New Roman" pitchFamily="18" charset="0"/>
              </a:rPr>
              <a:t>Soft copy </a:t>
            </a:r>
            <a:r>
              <a:rPr lang="en-US" sz="1500" dirty="0" err="1" smtClean="0">
                <a:latin typeface="Times New Roman" pitchFamily="18" charset="0"/>
                <a:cs typeface="Times New Roman" pitchFamily="18" charset="0"/>
              </a:rPr>
              <a:t>Nama</a:t>
            </a:r>
            <a:r>
              <a:rPr lang="en-US" sz="15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500" dirty="0" err="1" smtClean="0">
                <a:latin typeface="Times New Roman" pitchFamily="18" charset="0"/>
                <a:cs typeface="Times New Roman" pitchFamily="18" charset="0"/>
              </a:rPr>
              <a:t>beserta</a:t>
            </a:r>
            <a:r>
              <a:rPr lang="en-US" sz="15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500" dirty="0" err="1" smtClean="0">
                <a:latin typeface="Times New Roman" pitchFamily="18" charset="0"/>
                <a:cs typeface="Times New Roman" pitchFamily="18" charset="0"/>
              </a:rPr>
              <a:t>Etiket</a:t>
            </a:r>
            <a:r>
              <a:rPr lang="en-US" sz="1500" dirty="0" smtClean="0">
                <a:latin typeface="Times New Roman" pitchFamily="18" charset="0"/>
                <a:cs typeface="Times New Roman" pitchFamily="18" charset="0"/>
              </a:rPr>
              <a:t>/Label/Logo </a:t>
            </a:r>
            <a:r>
              <a:rPr lang="en-US" sz="1500" dirty="0" err="1" smtClean="0">
                <a:latin typeface="Times New Roman" pitchFamily="18" charset="0"/>
                <a:cs typeface="Times New Roman" pitchFamily="18" charset="0"/>
              </a:rPr>
              <a:t>Merek</a:t>
            </a:r>
            <a:r>
              <a:rPr lang="en-US" sz="1500" dirty="0" smtClean="0">
                <a:latin typeface="Times New Roman" pitchFamily="18" charset="0"/>
                <a:cs typeface="Times New Roman" pitchFamily="18" charset="0"/>
              </a:rPr>
              <a:t> (Format File : </a:t>
            </a:r>
            <a:r>
              <a:rPr lang="en-US" sz="1500" dirty="0" err="1" smtClean="0">
                <a:latin typeface="Times New Roman" pitchFamily="18" charset="0"/>
                <a:cs typeface="Times New Roman" pitchFamily="18" charset="0"/>
              </a:rPr>
              <a:t>Hanya</a:t>
            </a:r>
            <a:r>
              <a:rPr lang="en-US" sz="1500" dirty="0" smtClean="0">
                <a:latin typeface="Times New Roman" pitchFamily="18" charset="0"/>
                <a:cs typeface="Times New Roman" pitchFamily="18" charset="0"/>
              </a:rPr>
              <a:t> JPG, Max 5 MB, </a:t>
            </a:r>
            <a:r>
              <a:rPr lang="en-US" sz="1500" dirty="0" err="1" smtClean="0">
                <a:latin typeface="Times New Roman" pitchFamily="18" charset="0"/>
                <a:cs typeface="Times New Roman" pitchFamily="18" charset="0"/>
              </a:rPr>
              <a:t>Dimensi</a:t>
            </a:r>
            <a:r>
              <a:rPr lang="en-US" sz="15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500" dirty="0" err="1" smtClean="0">
                <a:latin typeface="Times New Roman" pitchFamily="18" charset="0"/>
                <a:cs typeface="Times New Roman" pitchFamily="18" charset="0"/>
              </a:rPr>
              <a:t>Gambar</a:t>
            </a:r>
            <a:r>
              <a:rPr lang="en-US" sz="1500" dirty="0" smtClean="0">
                <a:latin typeface="Times New Roman" pitchFamily="18" charset="0"/>
                <a:cs typeface="Times New Roman" pitchFamily="18" charset="0"/>
              </a:rPr>
              <a:t> Max. 1024 x 1024 Pixel)</a:t>
            </a:r>
          </a:p>
          <a:p>
            <a:pPr lvl="0"/>
            <a:endParaRPr lang="en-US" sz="1500" dirty="0" smtClean="0">
              <a:latin typeface="Times New Roman" pitchFamily="18" charset="0"/>
              <a:cs typeface="Times New Roman" pitchFamily="18" charset="0"/>
            </a:endParaRPr>
          </a:p>
          <a:p>
            <a:pPr lvl="0">
              <a:buNone/>
            </a:pPr>
            <a:r>
              <a:rPr lang="en-US" sz="1500" dirty="0" err="1" smtClean="0">
                <a:latin typeface="Times New Roman" pitchFamily="18" charset="0"/>
                <a:cs typeface="Times New Roman" pitchFamily="18" charset="0"/>
              </a:rPr>
              <a:t>Langkah</a:t>
            </a:r>
            <a:r>
              <a:rPr lang="en-US" sz="15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500" dirty="0" err="1" smtClean="0">
                <a:latin typeface="Times New Roman" pitchFamily="18" charset="0"/>
                <a:cs typeface="Times New Roman" pitchFamily="18" charset="0"/>
              </a:rPr>
              <a:t>Pendaftaran</a:t>
            </a:r>
            <a:r>
              <a:rPr lang="en-US" sz="1500" dirty="0" smtClean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 lvl="0">
              <a:buNone/>
            </a:pPr>
            <a:endParaRPr lang="en-US" sz="1500" dirty="0" smtClean="0">
              <a:latin typeface="Times New Roman" pitchFamily="18" charset="0"/>
              <a:cs typeface="Times New Roman" pitchFamily="18" charset="0"/>
            </a:endParaRPr>
          </a:p>
          <a:p>
            <a:pPr lvl="0"/>
            <a:endParaRPr lang="en-US" sz="15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endParaRPr lang="en-US" sz="1500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1447800" y="1219200"/>
            <a:ext cx="6324600" cy="1588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aphicFrame>
        <p:nvGraphicFramePr>
          <p:cNvPr id="8" name="Diagram 7"/>
          <p:cNvGraphicFramePr/>
          <p:nvPr/>
        </p:nvGraphicFramePr>
        <p:xfrm>
          <a:off x="533400" y="4267200"/>
          <a:ext cx="7924800" cy="1447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Rectangle 6"/>
          <p:cNvSpPr/>
          <p:nvPr/>
        </p:nvSpPr>
        <p:spPr>
          <a:xfrm>
            <a:off x="7010400" y="6477000"/>
            <a:ext cx="2133600" cy="381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i="1" dirty="0" smtClean="0">
                <a:solidFill>
                  <a:schemeClr val="bg1">
                    <a:lumMod val="50000"/>
                  </a:schemeClr>
                </a:solidFill>
                <a:latin typeface="Book Antiqua" pitchFamily="18" charset="0"/>
                <a:ea typeface="Verdana" pitchFamily="34" charset="0"/>
                <a:cs typeface="Times New Roman" pitchFamily="18" charset="0"/>
              </a:rPr>
              <a:t>Devi </a:t>
            </a:r>
            <a:r>
              <a:rPr lang="en-US" sz="1500" i="1" dirty="0" err="1" smtClean="0">
                <a:solidFill>
                  <a:schemeClr val="bg1">
                    <a:lumMod val="50000"/>
                  </a:schemeClr>
                </a:solidFill>
                <a:latin typeface="Book Antiqua" pitchFamily="18" charset="0"/>
                <a:ea typeface="Verdana" pitchFamily="34" charset="0"/>
                <a:cs typeface="Times New Roman" pitchFamily="18" charset="0"/>
              </a:rPr>
              <a:t>Elora</a:t>
            </a:r>
            <a:r>
              <a:rPr lang="en-US" sz="1500" i="1" dirty="0" smtClean="0">
                <a:solidFill>
                  <a:schemeClr val="bg1">
                    <a:lumMod val="50000"/>
                  </a:schemeClr>
                </a:solidFill>
                <a:latin typeface="Book Antiqua" pitchFamily="18" charset="0"/>
                <a:ea typeface="Verdana" pitchFamily="34" charset="0"/>
                <a:cs typeface="Times New Roman" pitchFamily="18" charset="0"/>
              </a:rPr>
              <a:t>, S.H., </a:t>
            </a:r>
            <a:r>
              <a:rPr lang="en-US" sz="1500" i="1" dirty="0" err="1" smtClean="0">
                <a:solidFill>
                  <a:schemeClr val="bg1">
                    <a:lumMod val="50000"/>
                  </a:schemeClr>
                </a:solidFill>
                <a:latin typeface="Book Antiqua" pitchFamily="18" charset="0"/>
                <a:ea typeface="Verdana" pitchFamily="34" charset="0"/>
                <a:cs typeface="Times New Roman" pitchFamily="18" charset="0"/>
              </a:rPr>
              <a:t>M.Kn</a:t>
            </a:r>
            <a:r>
              <a:rPr lang="en-US" sz="1500" i="1" dirty="0" smtClean="0">
                <a:solidFill>
                  <a:schemeClr val="bg1">
                    <a:lumMod val="50000"/>
                  </a:schemeClr>
                </a:solidFill>
                <a:latin typeface="Book Antiqua" pitchFamily="18" charset="0"/>
                <a:ea typeface="Verdana" pitchFamily="34" charset="0"/>
                <a:cs typeface="Times New Roman" pitchFamily="18" charset="0"/>
              </a:rPr>
              <a:t>.</a:t>
            </a:r>
            <a:endParaRPr lang="en-US" sz="1500" i="1" dirty="0">
              <a:solidFill>
                <a:schemeClr val="bg1">
                  <a:lumMod val="50000"/>
                </a:schemeClr>
              </a:solidFill>
              <a:latin typeface="Book Antiqua" pitchFamily="18" charset="0"/>
              <a:ea typeface="Verdana" pitchFamily="34" charset="0"/>
              <a:cs typeface="Times New Roman" pitchFamily="18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\\Desktop-5719pi8\data wira 3\UNLA\KKNM\bahan presentasi\logo-ki-web.jpg"/>
          <p:cNvPicPr>
            <a:picLocks noChangeAspect="1" noChangeArrowheads="1"/>
          </p:cNvPicPr>
          <p:nvPr/>
        </p:nvPicPr>
        <p:blipFill>
          <a:blip r:embed="rId2" cstate="print">
            <a:lum bright="40000" contrast="-40000"/>
          </a:blip>
          <a:srcRect/>
          <a:stretch>
            <a:fillRect/>
          </a:stretch>
        </p:blipFill>
        <p:spPr bwMode="auto">
          <a:xfrm>
            <a:off x="2133600" y="1753277"/>
            <a:ext cx="4687887" cy="3123523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 algn="l"/>
            <a:r>
              <a:rPr lang="en-US" sz="2000" u="sng" dirty="0" smtClean="0">
                <a:latin typeface="Times New Roman" pitchFamily="18" charset="0"/>
                <a:cs typeface="Times New Roman" pitchFamily="18" charset="0"/>
              </a:rPr>
              <a:t>1. </a:t>
            </a:r>
            <a:r>
              <a:rPr lang="en-US" sz="2000" u="sng" dirty="0" err="1" smtClean="0">
                <a:latin typeface="Times New Roman" pitchFamily="18" charset="0"/>
                <a:cs typeface="Times New Roman" pitchFamily="18" charset="0"/>
              </a:rPr>
              <a:t>Menentukan</a:t>
            </a:r>
            <a:r>
              <a:rPr lang="en-US" sz="2000" u="sng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u="sng" dirty="0" err="1" smtClean="0">
                <a:latin typeface="Times New Roman" pitchFamily="18" charset="0"/>
                <a:cs typeface="Times New Roman" pitchFamily="18" charset="0"/>
              </a:rPr>
              <a:t>Kelas</a:t>
            </a:r>
            <a:r>
              <a:rPr lang="en-US" sz="2000" u="sng" dirty="0" smtClean="0">
                <a:latin typeface="Times New Roman" pitchFamily="18" charset="0"/>
                <a:cs typeface="Times New Roman" pitchFamily="18" charset="0"/>
              </a:rPr>
              <a:t>/</a:t>
            </a:r>
            <a:r>
              <a:rPr lang="en-US" sz="2000" u="sng" dirty="0" err="1" smtClean="0">
                <a:latin typeface="Times New Roman" pitchFamily="18" charset="0"/>
                <a:cs typeface="Times New Roman" pitchFamily="18" charset="0"/>
              </a:rPr>
              <a:t>Klasifikasi</a:t>
            </a:r>
            <a:r>
              <a:rPr lang="en-US" sz="2000" u="sng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u="sng" dirty="0" err="1" smtClean="0">
                <a:latin typeface="Times New Roman" pitchFamily="18" charset="0"/>
                <a:cs typeface="Times New Roman" pitchFamily="18" charset="0"/>
              </a:rPr>
              <a:t>Merek</a:t>
            </a:r>
            <a:endParaRPr lang="en-US" sz="2000" u="sng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 t="8418" b="14135"/>
          <a:stretch>
            <a:fillRect/>
          </a:stretch>
        </p:blipFill>
        <p:spPr bwMode="auto">
          <a:xfrm>
            <a:off x="76200" y="2057400"/>
            <a:ext cx="8920738" cy="388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609600" y="1066800"/>
            <a:ext cx="627607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15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500" dirty="0" err="1" smtClean="0">
                <a:latin typeface="Times New Roman" pitchFamily="18" charset="0"/>
                <a:cs typeface="Times New Roman" pitchFamily="18" charset="0"/>
              </a:rPr>
              <a:t>Masuk</a:t>
            </a:r>
            <a:r>
              <a:rPr lang="en-US" sz="15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500" dirty="0" err="1" smtClean="0">
                <a:latin typeface="Times New Roman" pitchFamily="18" charset="0"/>
                <a:cs typeface="Times New Roman" pitchFamily="18" charset="0"/>
              </a:rPr>
              <a:t>pada</a:t>
            </a:r>
            <a:r>
              <a:rPr lang="en-US" sz="15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500" dirty="0" err="1" smtClean="0">
                <a:latin typeface="Times New Roman" pitchFamily="18" charset="0"/>
                <a:cs typeface="Times New Roman" pitchFamily="18" charset="0"/>
              </a:rPr>
              <a:t>laman</a:t>
            </a:r>
            <a:r>
              <a:rPr lang="en-US" sz="15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500" dirty="0" smtClean="0">
                <a:latin typeface="Times New Roman" pitchFamily="18" charset="0"/>
                <a:cs typeface="Times New Roman" pitchFamily="18" charset="0"/>
                <a:hlinkClick r:id="rId4"/>
              </a:rPr>
              <a:t>http://skm.dgip.go.id/</a:t>
            </a:r>
            <a:r>
              <a:rPr lang="en-US" sz="1500" dirty="0" smtClean="0"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>
              <a:buFont typeface="Arial" pitchFamily="34" charset="0"/>
              <a:buChar char="•"/>
            </a:pPr>
            <a:r>
              <a:rPr lang="en-US" sz="15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500" dirty="0" err="1" smtClean="0">
                <a:latin typeface="Times New Roman" pitchFamily="18" charset="0"/>
                <a:cs typeface="Times New Roman" pitchFamily="18" charset="0"/>
              </a:rPr>
              <a:t>Cari</a:t>
            </a:r>
            <a:r>
              <a:rPr lang="en-US" sz="15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500" dirty="0" err="1" smtClean="0">
                <a:latin typeface="Times New Roman" pitchFamily="18" charset="0"/>
                <a:cs typeface="Times New Roman" pitchFamily="18" charset="0"/>
              </a:rPr>
              <a:t>Klasifikasi</a:t>
            </a:r>
            <a:r>
              <a:rPr lang="en-US" sz="15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500" dirty="0" err="1" smtClean="0">
                <a:latin typeface="Times New Roman" pitchFamily="18" charset="0"/>
                <a:cs typeface="Times New Roman" pitchFamily="18" charset="0"/>
              </a:rPr>
              <a:t>dan</a:t>
            </a:r>
            <a:r>
              <a:rPr lang="en-US" sz="1500" dirty="0" smtClean="0">
                <a:latin typeface="Times New Roman" pitchFamily="18" charset="0"/>
                <a:cs typeface="Times New Roman" pitchFamily="18" charset="0"/>
              </a:rPr>
              <a:t> detail </a:t>
            </a:r>
            <a:r>
              <a:rPr lang="en-US" sz="1500" dirty="0" err="1" smtClean="0">
                <a:latin typeface="Times New Roman" pitchFamily="18" charset="0"/>
                <a:cs typeface="Times New Roman" pitchFamily="18" charset="0"/>
              </a:rPr>
              <a:t>kelas</a:t>
            </a:r>
            <a:r>
              <a:rPr lang="en-US" sz="1500" dirty="0" smtClean="0">
                <a:latin typeface="Times New Roman" pitchFamily="18" charset="0"/>
                <a:cs typeface="Times New Roman" pitchFamily="18" charset="0"/>
              </a:rPr>
              <a:t> yang </a:t>
            </a:r>
            <a:r>
              <a:rPr lang="en-US" sz="1500" dirty="0" err="1" smtClean="0">
                <a:latin typeface="Times New Roman" pitchFamily="18" charset="0"/>
                <a:cs typeface="Times New Roman" pitchFamily="18" charset="0"/>
              </a:rPr>
              <a:t>sesuai</a:t>
            </a:r>
            <a:r>
              <a:rPr lang="en-US" sz="15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500" dirty="0" err="1" smtClean="0">
                <a:latin typeface="Times New Roman" pitchFamily="18" charset="0"/>
                <a:cs typeface="Times New Roman" pitchFamily="18" charset="0"/>
              </a:rPr>
              <a:t>dengan</a:t>
            </a:r>
            <a:r>
              <a:rPr lang="en-US" sz="15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500" dirty="0" err="1" smtClean="0">
                <a:latin typeface="Times New Roman" pitchFamily="18" charset="0"/>
                <a:cs typeface="Times New Roman" pitchFamily="18" charset="0"/>
              </a:rPr>
              <a:t>merek</a:t>
            </a:r>
            <a:r>
              <a:rPr lang="en-US" sz="15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500" dirty="0" err="1" smtClean="0">
                <a:latin typeface="Times New Roman" pitchFamily="18" charset="0"/>
                <a:cs typeface="Times New Roman" pitchFamily="18" charset="0"/>
              </a:rPr>
              <a:t>untuk</a:t>
            </a:r>
            <a:r>
              <a:rPr lang="en-US" sz="15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500" dirty="0" err="1" smtClean="0">
                <a:latin typeface="Times New Roman" pitchFamily="18" charset="0"/>
                <a:cs typeface="Times New Roman" pitchFamily="18" charset="0"/>
              </a:rPr>
              <a:t>didaftarkan</a:t>
            </a:r>
            <a:r>
              <a:rPr lang="en-US" sz="15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115888"/>
            <a:r>
              <a:rPr lang="en-US" sz="1500" dirty="0" smtClean="0">
                <a:latin typeface="Times New Roman" pitchFamily="18" charset="0"/>
                <a:cs typeface="Times New Roman" pitchFamily="18" charset="0"/>
              </a:rPr>
              <a:t>- </a:t>
            </a:r>
            <a:r>
              <a:rPr lang="en-US" sz="1500" dirty="0" err="1" smtClean="0">
                <a:latin typeface="Times New Roman" pitchFamily="18" charset="0"/>
                <a:cs typeface="Times New Roman" pitchFamily="18" charset="0"/>
              </a:rPr>
              <a:t>Kelas</a:t>
            </a:r>
            <a:r>
              <a:rPr lang="en-US" sz="1500" dirty="0" smtClean="0">
                <a:latin typeface="Times New Roman" pitchFamily="18" charset="0"/>
                <a:cs typeface="Times New Roman" pitchFamily="18" charset="0"/>
              </a:rPr>
              <a:t> 1 s/d 34: </a:t>
            </a:r>
            <a:r>
              <a:rPr lang="en-US" sz="1500" dirty="0" err="1" smtClean="0">
                <a:latin typeface="Times New Roman" pitchFamily="18" charset="0"/>
                <a:cs typeface="Times New Roman" pitchFamily="18" charset="0"/>
              </a:rPr>
              <a:t>Barang</a:t>
            </a:r>
            <a:endParaRPr lang="en-US" sz="1500" dirty="0" smtClean="0">
              <a:latin typeface="Times New Roman" pitchFamily="18" charset="0"/>
              <a:cs typeface="Times New Roman" pitchFamily="18" charset="0"/>
            </a:endParaRPr>
          </a:p>
          <a:p>
            <a:pPr marL="115888"/>
            <a:r>
              <a:rPr lang="en-US" sz="1500" dirty="0" smtClean="0">
                <a:latin typeface="Times New Roman" pitchFamily="18" charset="0"/>
                <a:cs typeface="Times New Roman" pitchFamily="18" charset="0"/>
              </a:rPr>
              <a:t>- </a:t>
            </a:r>
            <a:r>
              <a:rPr lang="en-US" sz="1500" dirty="0" err="1" smtClean="0">
                <a:latin typeface="Times New Roman" pitchFamily="18" charset="0"/>
                <a:cs typeface="Times New Roman" pitchFamily="18" charset="0"/>
              </a:rPr>
              <a:t>Kelas</a:t>
            </a:r>
            <a:r>
              <a:rPr lang="en-US" sz="1500" dirty="0" smtClean="0">
                <a:latin typeface="Times New Roman" pitchFamily="18" charset="0"/>
                <a:cs typeface="Times New Roman" pitchFamily="18" charset="0"/>
              </a:rPr>
              <a:t> 35 s/d 45: </a:t>
            </a:r>
            <a:r>
              <a:rPr lang="en-US" sz="1500" dirty="0" err="1" smtClean="0">
                <a:latin typeface="Times New Roman" pitchFamily="18" charset="0"/>
                <a:cs typeface="Times New Roman" pitchFamily="18" charset="0"/>
              </a:rPr>
              <a:t>Jasa</a:t>
            </a:r>
            <a:endParaRPr lang="en-US" sz="1500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sz="1500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sz="15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010400" y="6477000"/>
            <a:ext cx="2133600" cy="381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i="1" dirty="0" smtClean="0">
                <a:solidFill>
                  <a:schemeClr val="bg1">
                    <a:lumMod val="50000"/>
                  </a:schemeClr>
                </a:solidFill>
                <a:latin typeface="Book Antiqua" pitchFamily="18" charset="0"/>
                <a:ea typeface="Verdana" pitchFamily="34" charset="0"/>
                <a:cs typeface="Times New Roman" pitchFamily="18" charset="0"/>
              </a:rPr>
              <a:t>Devi </a:t>
            </a:r>
            <a:r>
              <a:rPr lang="en-US" sz="1500" i="1" dirty="0" err="1" smtClean="0">
                <a:solidFill>
                  <a:schemeClr val="bg1">
                    <a:lumMod val="50000"/>
                  </a:schemeClr>
                </a:solidFill>
                <a:latin typeface="Book Antiqua" pitchFamily="18" charset="0"/>
                <a:ea typeface="Verdana" pitchFamily="34" charset="0"/>
                <a:cs typeface="Times New Roman" pitchFamily="18" charset="0"/>
              </a:rPr>
              <a:t>Elora</a:t>
            </a:r>
            <a:r>
              <a:rPr lang="en-US" sz="1500" i="1" dirty="0" smtClean="0">
                <a:solidFill>
                  <a:schemeClr val="bg1">
                    <a:lumMod val="50000"/>
                  </a:schemeClr>
                </a:solidFill>
                <a:latin typeface="Book Antiqua" pitchFamily="18" charset="0"/>
                <a:ea typeface="Verdana" pitchFamily="34" charset="0"/>
                <a:cs typeface="Times New Roman" pitchFamily="18" charset="0"/>
              </a:rPr>
              <a:t>, S.H., </a:t>
            </a:r>
            <a:r>
              <a:rPr lang="en-US" sz="1500" i="1" dirty="0" err="1" smtClean="0">
                <a:solidFill>
                  <a:schemeClr val="bg1">
                    <a:lumMod val="50000"/>
                  </a:schemeClr>
                </a:solidFill>
                <a:latin typeface="Book Antiqua" pitchFamily="18" charset="0"/>
                <a:ea typeface="Verdana" pitchFamily="34" charset="0"/>
                <a:cs typeface="Times New Roman" pitchFamily="18" charset="0"/>
              </a:rPr>
              <a:t>M.Kn</a:t>
            </a:r>
            <a:r>
              <a:rPr lang="en-US" sz="1500" i="1" dirty="0" smtClean="0">
                <a:solidFill>
                  <a:schemeClr val="bg1">
                    <a:lumMod val="50000"/>
                  </a:schemeClr>
                </a:solidFill>
                <a:latin typeface="Book Antiqua" pitchFamily="18" charset="0"/>
                <a:ea typeface="Verdana" pitchFamily="34" charset="0"/>
                <a:cs typeface="Times New Roman" pitchFamily="18" charset="0"/>
              </a:rPr>
              <a:t>.</a:t>
            </a:r>
            <a:endParaRPr lang="en-US" sz="1500" i="1" dirty="0">
              <a:solidFill>
                <a:schemeClr val="bg1">
                  <a:lumMod val="50000"/>
                </a:schemeClr>
              </a:solidFill>
              <a:latin typeface="Book Antiqua" pitchFamily="18" charset="0"/>
              <a:ea typeface="Verdana" pitchFamily="34" charset="0"/>
              <a:cs typeface="Times New Roman" pitchFamily="18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\\Desktop-5719pi8\data wira 3\UNLA\KKNM\bahan presentasi\logo-ki-web.jpg"/>
          <p:cNvPicPr>
            <a:picLocks noChangeAspect="1" noChangeArrowheads="1"/>
          </p:cNvPicPr>
          <p:nvPr/>
        </p:nvPicPr>
        <p:blipFill>
          <a:blip r:embed="rId2" cstate="print">
            <a:lum bright="40000" contrast="-40000"/>
          </a:blip>
          <a:srcRect/>
          <a:stretch>
            <a:fillRect/>
          </a:stretch>
        </p:blipFill>
        <p:spPr bwMode="auto">
          <a:xfrm>
            <a:off x="2133600" y="1753277"/>
            <a:ext cx="4687887" cy="3123523"/>
          </a:xfrm>
          <a:prstGeom prst="rect">
            <a:avLst/>
          </a:prstGeom>
          <a:noFill/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pPr lvl="0" algn="l"/>
            <a:r>
              <a:rPr lang="en-US" sz="2000" u="sng" dirty="0" smtClean="0">
                <a:latin typeface="Times New Roman" pitchFamily="18" charset="0"/>
                <a:cs typeface="Times New Roman" pitchFamily="18" charset="0"/>
              </a:rPr>
              <a:t>2. </a:t>
            </a:r>
            <a:r>
              <a:rPr lang="en-US" sz="2000" u="sng" dirty="0" err="1" smtClean="0">
                <a:latin typeface="Times New Roman" pitchFamily="18" charset="0"/>
                <a:cs typeface="Times New Roman" pitchFamily="18" charset="0"/>
              </a:rPr>
              <a:t>Mendaftar</a:t>
            </a:r>
            <a:r>
              <a:rPr lang="en-US" sz="2000" u="sng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u="sng" dirty="0" err="1" smtClean="0">
                <a:latin typeface="Times New Roman" pitchFamily="18" charset="0"/>
                <a:cs typeface="Times New Roman" pitchFamily="18" charset="0"/>
              </a:rPr>
              <a:t>Akun</a:t>
            </a:r>
            <a:endParaRPr lang="en-US" sz="2000" u="sng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85800" y="1143000"/>
            <a:ext cx="426591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15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500" dirty="0" err="1" smtClean="0">
                <a:latin typeface="Times New Roman" pitchFamily="18" charset="0"/>
                <a:cs typeface="Times New Roman" pitchFamily="18" charset="0"/>
              </a:rPr>
              <a:t>Masuk</a:t>
            </a:r>
            <a:r>
              <a:rPr lang="en-US" sz="15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500" dirty="0" err="1" smtClean="0">
                <a:latin typeface="Times New Roman" pitchFamily="18" charset="0"/>
                <a:cs typeface="Times New Roman" pitchFamily="18" charset="0"/>
              </a:rPr>
              <a:t>pada</a:t>
            </a:r>
            <a:r>
              <a:rPr lang="en-US" sz="15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500" dirty="0" err="1" smtClean="0">
                <a:latin typeface="Times New Roman" pitchFamily="18" charset="0"/>
                <a:cs typeface="Times New Roman" pitchFamily="18" charset="0"/>
              </a:rPr>
              <a:t>laman</a:t>
            </a:r>
            <a:r>
              <a:rPr lang="en-US" sz="15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500" dirty="0" smtClean="0">
                <a:latin typeface="Times New Roman" pitchFamily="18" charset="0"/>
                <a:cs typeface="Times New Roman" pitchFamily="18" charset="0"/>
                <a:hlinkClick r:id="rId3"/>
              </a:rPr>
              <a:t>https://merek.dgip.go.id/</a:t>
            </a:r>
            <a:r>
              <a:rPr lang="en-US" sz="1500" dirty="0" smtClean="0"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>
              <a:buFont typeface="Arial" pitchFamily="34" charset="0"/>
              <a:buChar char="•"/>
            </a:pPr>
            <a:r>
              <a:rPr lang="en-US" sz="15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500" dirty="0" err="1" smtClean="0">
                <a:latin typeface="Times New Roman" pitchFamily="18" charset="0"/>
                <a:cs typeface="Times New Roman" pitchFamily="18" charset="0"/>
              </a:rPr>
              <a:t>Klik</a:t>
            </a:r>
            <a:r>
              <a:rPr lang="en-US" sz="1500" dirty="0" smtClean="0">
                <a:latin typeface="Times New Roman" pitchFamily="18" charset="0"/>
                <a:cs typeface="Times New Roman" pitchFamily="18" charset="0"/>
              </a:rPr>
              <a:t> “</a:t>
            </a:r>
            <a:r>
              <a:rPr lang="en-US" sz="1500" dirty="0" err="1" smtClean="0">
                <a:latin typeface="Times New Roman" pitchFamily="18" charset="0"/>
                <a:cs typeface="Times New Roman" pitchFamily="18" charset="0"/>
              </a:rPr>
              <a:t>Daftar</a:t>
            </a:r>
            <a:r>
              <a:rPr lang="en-US" sz="1500" dirty="0" smtClean="0">
                <a:latin typeface="Times New Roman" pitchFamily="18" charset="0"/>
                <a:cs typeface="Times New Roman" pitchFamily="18" charset="0"/>
              </a:rPr>
              <a:t>” yang </a:t>
            </a:r>
            <a:r>
              <a:rPr lang="en-US" sz="1500" dirty="0" err="1" smtClean="0">
                <a:latin typeface="Times New Roman" pitchFamily="18" charset="0"/>
                <a:cs typeface="Times New Roman" pitchFamily="18" charset="0"/>
              </a:rPr>
              <a:t>ada</a:t>
            </a:r>
            <a:r>
              <a:rPr lang="en-US" sz="15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500" dirty="0" err="1" smtClean="0">
                <a:latin typeface="Times New Roman" pitchFamily="18" charset="0"/>
                <a:cs typeface="Times New Roman" pitchFamily="18" charset="0"/>
              </a:rPr>
              <a:t>pada</a:t>
            </a:r>
            <a:r>
              <a:rPr lang="en-US" sz="15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500" dirty="0" err="1" smtClean="0">
                <a:latin typeface="Times New Roman" pitchFamily="18" charset="0"/>
                <a:cs typeface="Times New Roman" pitchFamily="18" charset="0"/>
              </a:rPr>
              <a:t>ujung</a:t>
            </a:r>
            <a:r>
              <a:rPr lang="en-US" sz="15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500" dirty="0" err="1" smtClean="0">
                <a:latin typeface="Times New Roman" pitchFamily="18" charset="0"/>
                <a:cs typeface="Times New Roman" pitchFamily="18" charset="0"/>
              </a:rPr>
              <a:t>kanan</a:t>
            </a:r>
            <a:r>
              <a:rPr lang="en-US" sz="15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500" dirty="0" err="1" smtClean="0">
                <a:latin typeface="Times New Roman" pitchFamily="18" charset="0"/>
                <a:cs typeface="Times New Roman" pitchFamily="18" charset="0"/>
              </a:rPr>
              <a:t>atas</a:t>
            </a:r>
            <a:r>
              <a:rPr lang="en-US" sz="15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500" dirty="0" err="1" smtClean="0">
                <a:latin typeface="Times New Roman" pitchFamily="18" charset="0"/>
                <a:cs typeface="Times New Roman" pitchFamily="18" charset="0"/>
              </a:rPr>
              <a:t>layar</a:t>
            </a:r>
            <a:endParaRPr lang="en-US" sz="1500" dirty="0" smtClean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4"/>
          <a:srcRect t="7183" b="13805"/>
          <a:stretch>
            <a:fillRect/>
          </a:stretch>
        </p:blipFill>
        <p:spPr bwMode="auto">
          <a:xfrm>
            <a:off x="457200" y="1981200"/>
            <a:ext cx="8229600" cy="365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Oval 10"/>
          <p:cNvSpPr/>
          <p:nvPr/>
        </p:nvSpPr>
        <p:spPr>
          <a:xfrm>
            <a:off x="7924800" y="1981200"/>
            <a:ext cx="990600" cy="5334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7010400" y="6477000"/>
            <a:ext cx="2133600" cy="381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i="1" dirty="0" smtClean="0">
                <a:solidFill>
                  <a:schemeClr val="bg1">
                    <a:lumMod val="50000"/>
                  </a:schemeClr>
                </a:solidFill>
                <a:latin typeface="Book Antiqua" pitchFamily="18" charset="0"/>
                <a:ea typeface="Verdana" pitchFamily="34" charset="0"/>
                <a:cs typeface="Times New Roman" pitchFamily="18" charset="0"/>
              </a:rPr>
              <a:t>Devi </a:t>
            </a:r>
            <a:r>
              <a:rPr lang="en-US" sz="1500" i="1" dirty="0" err="1" smtClean="0">
                <a:solidFill>
                  <a:schemeClr val="bg1">
                    <a:lumMod val="50000"/>
                  </a:schemeClr>
                </a:solidFill>
                <a:latin typeface="Book Antiqua" pitchFamily="18" charset="0"/>
                <a:ea typeface="Verdana" pitchFamily="34" charset="0"/>
                <a:cs typeface="Times New Roman" pitchFamily="18" charset="0"/>
              </a:rPr>
              <a:t>Elora</a:t>
            </a:r>
            <a:r>
              <a:rPr lang="en-US" sz="1500" i="1" dirty="0" smtClean="0">
                <a:solidFill>
                  <a:schemeClr val="bg1">
                    <a:lumMod val="50000"/>
                  </a:schemeClr>
                </a:solidFill>
                <a:latin typeface="Book Antiqua" pitchFamily="18" charset="0"/>
                <a:ea typeface="Verdana" pitchFamily="34" charset="0"/>
                <a:cs typeface="Times New Roman" pitchFamily="18" charset="0"/>
              </a:rPr>
              <a:t>, S.H., </a:t>
            </a:r>
            <a:r>
              <a:rPr lang="en-US" sz="1500" i="1" dirty="0" err="1" smtClean="0">
                <a:solidFill>
                  <a:schemeClr val="bg1">
                    <a:lumMod val="50000"/>
                  </a:schemeClr>
                </a:solidFill>
                <a:latin typeface="Book Antiqua" pitchFamily="18" charset="0"/>
                <a:ea typeface="Verdana" pitchFamily="34" charset="0"/>
                <a:cs typeface="Times New Roman" pitchFamily="18" charset="0"/>
              </a:rPr>
              <a:t>M.Kn</a:t>
            </a:r>
            <a:r>
              <a:rPr lang="en-US" sz="1500" i="1" dirty="0" smtClean="0">
                <a:solidFill>
                  <a:schemeClr val="bg1">
                    <a:lumMod val="50000"/>
                  </a:schemeClr>
                </a:solidFill>
                <a:latin typeface="Book Antiqua" pitchFamily="18" charset="0"/>
                <a:ea typeface="Verdana" pitchFamily="34" charset="0"/>
                <a:cs typeface="Times New Roman" pitchFamily="18" charset="0"/>
              </a:rPr>
              <a:t>.</a:t>
            </a:r>
            <a:endParaRPr lang="en-US" sz="1500" i="1" dirty="0">
              <a:solidFill>
                <a:schemeClr val="bg1">
                  <a:lumMod val="50000"/>
                </a:schemeClr>
              </a:solidFill>
              <a:latin typeface="Book Antiqua" pitchFamily="18" charset="0"/>
              <a:ea typeface="Verdana" pitchFamily="34" charset="0"/>
              <a:cs typeface="Times New Roman" pitchFamily="18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\\Desktop-5719pi8\data wira 3\UNLA\KKNM\bahan presentasi\logo-ki-web.jpg"/>
          <p:cNvPicPr>
            <a:picLocks noChangeAspect="1" noChangeArrowheads="1"/>
          </p:cNvPicPr>
          <p:nvPr/>
        </p:nvPicPr>
        <p:blipFill>
          <a:blip r:embed="rId2" cstate="print">
            <a:lum bright="40000" contrast="-40000"/>
          </a:blip>
          <a:srcRect/>
          <a:stretch>
            <a:fillRect/>
          </a:stretch>
        </p:blipFill>
        <p:spPr bwMode="auto">
          <a:xfrm>
            <a:off x="2133600" y="1753277"/>
            <a:ext cx="4687887" cy="3123523"/>
          </a:xfrm>
          <a:prstGeom prst="rect">
            <a:avLst/>
          </a:prstGeom>
          <a:noFill/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pPr lvl="0" algn="l"/>
            <a:r>
              <a:rPr lang="en-US" sz="2000" u="sng" dirty="0" smtClean="0">
                <a:latin typeface="Times New Roman" pitchFamily="18" charset="0"/>
                <a:cs typeface="Times New Roman" pitchFamily="18" charset="0"/>
              </a:rPr>
              <a:t>2. </a:t>
            </a:r>
            <a:r>
              <a:rPr lang="en-US" sz="2000" u="sng" dirty="0" err="1" smtClean="0">
                <a:latin typeface="Times New Roman" pitchFamily="18" charset="0"/>
                <a:cs typeface="Times New Roman" pitchFamily="18" charset="0"/>
              </a:rPr>
              <a:t>Mendaftar</a:t>
            </a:r>
            <a:r>
              <a:rPr lang="en-US" sz="2000" u="sng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u="sng" dirty="0" err="1" smtClean="0">
                <a:latin typeface="Times New Roman" pitchFamily="18" charset="0"/>
                <a:cs typeface="Times New Roman" pitchFamily="18" charset="0"/>
              </a:rPr>
              <a:t>Akun</a:t>
            </a:r>
            <a:endParaRPr lang="en-US" sz="2000" u="sng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85800" y="1143000"/>
            <a:ext cx="5951245" cy="1246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 err="1" smtClean="0">
                <a:latin typeface="Times New Roman" pitchFamily="18" charset="0"/>
                <a:cs typeface="Times New Roman" pitchFamily="18" charset="0"/>
              </a:rPr>
              <a:t>Membuat</a:t>
            </a:r>
            <a:r>
              <a:rPr lang="en-US" sz="15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500" dirty="0" err="1" smtClean="0">
                <a:latin typeface="Times New Roman" pitchFamily="18" charset="0"/>
                <a:cs typeface="Times New Roman" pitchFamily="18" charset="0"/>
              </a:rPr>
              <a:t>Akun</a:t>
            </a:r>
            <a:r>
              <a:rPr lang="en-US" sz="1500" dirty="0" smtClean="0">
                <a:latin typeface="Times New Roman" pitchFamily="18" charset="0"/>
                <a:cs typeface="Times New Roman" pitchFamily="18" charset="0"/>
              </a:rPr>
              <a:t> :</a:t>
            </a:r>
          </a:p>
          <a:p>
            <a:pPr>
              <a:buFontTx/>
              <a:buChar char="-"/>
            </a:pPr>
            <a:r>
              <a:rPr lang="en-US" sz="15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500" dirty="0" err="1" smtClean="0">
                <a:latin typeface="Times New Roman" pitchFamily="18" charset="0"/>
                <a:cs typeface="Times New Roman" pitchFamily="18" charset="0"/>
              </a:rPr>
              <a:t>Isi</a:t>
            </a:r>
            <a:r>
              <a:rPr lang="en-US" sz="15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500" dirty="0" err="1" smtClean="0">
                <a:latin typeface="Times New Roman" pitchFamily="18" charset="0"/>
                <a:cs typeface="Times New Roman" pitchFamily="18" charset="0"/>
              </a:rPr>
              <a:t>seluruh</a:t>
            </a:r>
            <a:r>
              <a:rPr lang="en-US" sz="15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500" dirty="0" err="1" smtClean="0">
                <a:latin typeface="Times New Roman" pitchFamily="18" charset="0"/>
                <a:cs typeface="Times New Roman" pitchFamily="18" charset="0"/>
              </a:rPr>
              <a:t>kolom</a:t>
            </a:r>
            <a:r>
              <a:rPr lang="en-US" sz="15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500" dirty="0" err="1" smtClean="0">
                <a:latin typeface="Times New Roman" pitchFamily="18" charset="0"/>
                <a:cs typeface="Times New Roman" pitchFamily="18" charset="0"/>
              </a:rPr>
              <a:t>dengan</a:t>
            </a:r>
            <a:r>
              <a:rPr lang="en-US" sz="15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500" dirty="0" err="1" smtClean="0">
                <a:latin typeface="Times New Roman" pitchFamily="18" charset="0"/>
                <a:cs typeface="Times New Roman" pitchFamily="18" charset="0"/>
              </a:rPr>
              <a:t>benar</a:t>
            </a:r>
            <a:endParaRPr lang="en-US" sz="15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FontTx/>
              <a:buChar char="-"/>
            </a:pPr>
            <a:r>
              <a:rPr lang="en-US" sz="15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500" dirty="0" err="1" smtClean="0">
                <a:latin typeface="Times New Roman" pitchFamily="18" charset="0"/>
                <a:cs typeface="Times New Roman" pitchFamily="18" charset="0"/>
              </a:rPr>
              <a:t>Centang</a:t>
            </a:r>
            <a:r>
              <a:rPr lang="en-US" sz="15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500" dirty="0" err="1" smtClean="0">
                <a:latin typeface="Times New Roman" pitchFamily="18" charset="0"/>
                <a:cs typeface="Times New Roman" pitchFamily="18" charset="0"/>
              </a:rPr>
              <a:t>Pernyataan</a:t>
            </a:r>
            <a:endParaRPr lang="en-US" sz="15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FontTx/>
              <a:buChar char="-"/>
            </a:pPr>
            <a:r>
              <a:rPr lang="en-US" sz="15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500" dirty="0" err="1" smtClean="0">
                <a:latin typeface="Times New Roman" pitchFamily="18" charset="0"/>
                <a:cs typeface="Times New Roman" pitchFamily="18" charset="0"/>
              </a:rPr>
              <a:t>Isi</a:t>
            </a:r>
            <a:r>
              <a:rPr lang="en-US" sz="15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500" dirty="0" err="1" smtClean="0">
                <a:latin typeface="Times New Roman" pitchFamily="18" charset="0"/>
                <a:cs typeface="Times New Roman" pitchFamily="18" charset="0"/>
              </a:rPr>
              <a:t>Captcha</a:t>
            </a:r>
            <a:r>
              <a:rPr lang="en-US" sz="15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500" dirty="0" err="1" smtClean="0">
                <a:latin typeface="Times New Roman" pitchFamily="18" charset="0"/>
                <a:cs typeface="Times New Roman" pitchFamily="18" charset="0"/>
              </a:rPr>
              <a:t>lalu</a:t>
            </a:r>
            <a:r>
              <a:rPr lang="en-US" sz="15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500" dirty="0" err="1" smtClean="0">
                <a:latin typeface="Times New Roman" pitchFamily="18" charset="0"/>
                <a:cs typeface="Times New Roman" pitchFamily="18" charset="0"/>
              </a:rPr>
              <a:t>klik</a:t>
            </a:r>
            <a:r>
              <a:rPr lang="en-US" sz="1500" dirty="0" smtClean="0">
                <a:latin typeface="Times New Roman" pitchFamily="18" charset="0"/>
                <a:cs typeface="Times New Roman" pitchFamily="18" charset="0"/>
              </a:rPr>
              <a:t> PROSES</a:t>
            </a:r>
          </a:p>
          <a:p>
            <a:pPr>
              <a:buFontTx/>
              <a:buChar char="-"/>
            </a:pPr>
            <a:r>
              <a:rPr lang="en-US" sz="15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500" dirty="0" err="1" smtClean="0">
                <a:latin typeface="Times New Roman" pitchFamily="18" charset="0"/>
                <a:cs typeface="Times New Roman" pitchFamily="18" charset="0"/>
              </a:rPr>
              <a:t>Cek</a:t>
            </a:r>
            <a:r>
              <a:rPr lang="en-US" sz="1500" dirty="0" smtClean="0">
                <a:latin typeface="Times New Roman" pitchFamily="18" charset="0"/>
                <a:cs typeface="Times New Roman" pitchFamily="18" charset="0"/>
              </a:rPr>
              <a:t> Email </a:t>
            </a:r>
            <a:r>
              <a:rPr lang="en-US" sz="1500" dirty="0" err="1" smtClean="0">
                <a:latin typeface="Times New Roman" pitchFamily="18" charset="0"/>
                <a:cs typeface="Times New Roman" pitchFamily="18" charset="0"/>
              </a:rPr>
              <a:t>untuk</a:t>
            </a:r>
            <a:r>
              <a:rPr lang="en-US" sz="15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500" dirty="0" err="1" smtClean="0">
                <a:latin typeface="Times New Roman" pitchFamily="18" charset="0"/>
                <a:cs typeface="Times New Roman" pitchFamily="18" charset="0"/>
              </a:rPr>
              <a:t>verifikasi</a:t>
            </a:r>
            <a:r>
              <a:rPr lang="en-US" sz="15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500" dirty="0" err="1" smtClean="0">
                <a:latin typeface="Times New Roman" pitchFamily="18" charset="0"/>
                <a:cs typeface="Times New Roman" pitchFamily="18" charset="0"/>
              </a:rPr>
              <a:t>akun</a:t>
            </a:r>
            <a:r>
              <a:rPr lang="en-US" sz="1500" dirty="0" smtClean="0">
                <a:latin typeface="Times New Roman" pitchFamily="18" charset="0"/>
                <a:cs typeface="Times New Roman" pitchFamily="18" charset="0"/>
              </a:rPr>
              <a:t> agar </a:t>
            </a:r>
            <a:r>
              <a:rPr lang="en-US" sz="1500" dirty="0" err="1" smtClean="0">
                <a:latin typeface="Times New Roman" pitchFamily="18" charset="0"/>
                <a:cs typeface="Times New Roman" pitchFamily="18" charset="0"/>
              </a:rPr>
              <a:t>dapat</a:t>
            </a:r>
            <a:r>
              <a:rPr lang="en-US" sz="1500" dirty="0" smtClean="0">
                <a:latin typeface="Times New Roman" pitchFamily="18" charset="0"/>
                <a:cs typeface="Times New Roman" pitchFamily="18" charset="0"/>
              </a:rPr>
              <a:t> login </a:t>
            </a:r>
            <a:r>
              <a:rPr lang="en-US" sz="1500" dirty="0" err="1" smtClean="0">
                <a:latin typeface="Times New Roman" pitchFamily="18" charset="0"/>
                <a:cs typeface="Times New Roman" pitchFamily="18" charset="0"/>
              </a:rPr>
              <a:t>pada</a:t>
            </a:r>
            <a:r>
              <a:rPr lang="en-US" sz="15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500" dirty="0" err="1" smtClean="0">
                <a:latin typeface="Times New Roman" pitchFamily="18" charset="0"/>
                <a:cs typeface="Times New Roman" pitchFamily="18" charset="0"/>
              </a:rPr>
              <a:t>akun</a:t>
            </a:r>
            <a:r>
              <a:rPr lang="en-US" sz="15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500" dirty="0" err="1" smtClean="0">
                <a:latin typeface="Times New Roman" pitchFamily="18" charset="0"/>
                <a:cs typeface="Times New Roman" pitchFamily="18" charset="0"/>
              </a:rPr>
              <a:t>merek</a:t>
            </a:r>
            <a:r>
              <a:rPr lang="en-US" sz="1500" dirty="0" smtClean="0">
                <a:latin typeface="Times New Roman" pitchFamily="18" charset="0"/>
                <a:cs typeface="Times New Roman" pitchFamily="18" charset="0"/>
              </a:rPr>
              <a:t> DGIP</a:t>
            </a:r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 t="6896" b="13793"/>
          <a:stretch>
            <a:fillRect/>
          </a:stretch>
        </p:blipFill>
        <p:spPr bwMode="auto">
          <a:xfrm>
            <a:off x="91294" y="2667000"/>
            <a:ext cx="9052706" cy="403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" name="Oval 12"/>
          <p:cNvSpPr/>
          <p:nvPr/>
        </p:nvSpPr>
        <p:spPr>
          <a:xfrm>
            <a:off x="76200" y="5181600"/>
            <a:ext cx="533400" cy="304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228600" y="6096000"/>
            <a:ext cx="1524000" cy="1524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381000" y="6324600"/>
            <a:ext cx="533400" cy="1524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010400" y="6477000"/>
            <a:ext cx="2133600" cy="381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i="1" dirty="0" smtClean="0">
                <a:solidFill>
                  <a:schemeClr val="bg1">
                    <a:lumMod val="50000"/>
                  </a:schemeClr>
                </a:solidFill>
                <a:latin typeface="Book Antiqua" pitchFamily="18" charset="0"/>
                <a:ea typeface="Verdana" pitchFamily="34" charset="0"/>
                <a:cs typeface="Times New Roman" pitchFamily="18" charset="0"/>
              </a:rPr>
              <a:t>Devi </a:t>
            </a:r>
            <a:r>
              <a:rPr lang="en-US" sz="1500" i="1" dirty="0" err="1" smtClean="0">
                <a:solidFill>
                  <a:schemeClr val="bg1">
                    <a:lumMod val="50000"/>
                  </a:schemeClr>
                </a:solidFill>
                <a:latin typeface="Book Antiqua" pitchFamily="18" charset="0"/>
                <a:ea typeface="Verdana" pitchFamily="34" charset="0"/>
                <a:cs typeface="Times New Roman" pitchFamily="18" charset="0"/>
              </a:rPr>
              <a:t>Elora</a:t>
            </a:r>
            <a:r>
              <a:rPr lang="en-US" sz="1500" i="1" dirty="0" smtClean="0">
                <a:solidFill>
                  <a:schemeClr val="bg1">
                    <a:lumMod val="50000"/>
                  </a:schemeClr>
                </a:solidFill>
                <a:latin typeface="Book Antiqua" pitchFamily="18" charset="0"/>
                <a:ea typeface="Verdana" pitchFamily="34" charset="0"/>
                <a:cs typeface="Times New Roman" pitchFamily="18" charset="0"/>
              </a:rPr>
              <a:t>, S.H., </a:t>
            </a:r>
            <a:r>
              <a:rPr lang="en-US" sz="1500" i="1" dirty="0" err="1" smtClean="0">
                <a:solidFill>
                  <a:schemeClr val="bg1">
                    <a:lumMod val="50000"/>
                  </a:schemeClr>
                </a:solidFill>
                <a:latin typeface="Book Antiqua" pitchFamily="18" charset="0"/>
                <a:ea typeface="Verdana" pitchFamily="34" charset="0"/>
                <a:cs typeface="Times New Roman" pitchFamily="18" charset="0"/>
              </a:rPr>
              <a:t>M.Kn</a:t>
            </a:r>
            <a:r>
              <a:rPr lang="en-US" sz="1500" i="1" dirty="0" smtClean="0">
                <a:solidFill>
                  <a:schemeClr val="bg1">
                    <a:lumMod val="50000"/>
                  </a:schemeClr>
                </a:solidFill>
                <a:latin typeface="Book Antiqua" pitchFamily="18" charset="0"/>
                <a:ea typeface="Verdana" pitchFamily="34" charset="0"/>
                <a:cs typeface="Times New Roman" pitchFamily="18" charset="0"/>
              </a:rPr>
              <a:t>.</a:t>
            </a:r>
            <a:endParaRPr lang="en-US" sz="1500" i="1" dirty="0">
              <a:solidFill>
                <a:schemeClr val="bg1">
                  <a:lumMod val="50000"/>
                </a:schemeClr>
              </a:solidFill>
              <a:latin typeface="Book Antiqua" pitchFamily="18" charset="0"/>
              <a:ea typeface="Verdana" pitchFamily="34" charset="0"/>
              <a:cs typeface="Times New Roman" pitchFamily="18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\\Desktop-5719pi8\data wira 3\UNLA\KKNM\bahan presentasi\logo-ki-web.jpg"/>
          <p:cNvPicPr>
            <a:picLocks noChangeAspect="1" noChangeArrowheads="1"/>
          </p:cNvPicPr>
          <p:nvPr/>
        </p:nvPicPr>
        <p:blipFill>
          <a:blip r:embed="rId2" cstate="print">
            <a:lum bright="40000" contrast="-40000"/>
          </a:blip>
          <a:srcRect/>
          <a:stretch>
            <a:fillRect/>
          </a:stretch>
        </p:blipFill>
        <p:spPr bwMode="auto">
          <a:xfrm>
            <a:off x="2133600" y="1753277"/>
            <a:ext cx="4687887" cy="3123523"/>
          </a:xfrm>
          <a:prstGeom prst="rect">
            <a:avLst/>
          </a:prstGeom>
          <a:noFill/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2000" u="sng" dirty="0" smtClean="0">
                <a:latin typeface="Times New Roman" pitchFamily="18" charset="0"/>
                <a:cs typeface="Times New Roman" pitchFamily="18" charset="0"/>
              </a:rPr>
              <a:t>3. </a:t>
            </a:r>
            <a:r>
              <a:rPr lang="en-US" sz="2000" u="sng" dirty="0" err="1" smtClean="0">
                <a:latin typeface="Times New Roman" pitchFamily="18" charset="0"/>
                <a:cs typeface="Times New Roman" pitchFamily="18" charset="0"/>
              </a:rPr>
              <a:t>Membuat</a:t>
            </a:r>
            <a:r>
              <a:rPr lang="en-US" sz="2000" u="sng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u="sng" dirty="0" err="1" smtClean="0">
                <a:latin typeface="Times New Roman" pitchFamily="18" charset="0"/>
                <a:cs typeface="Times New Roman" pitchFamily="18" charset="0"/>
              </a:rPr>
              <a:t>Kode</a:t>
            </a:r>
            <a:r>
              <a:rPr lang="en-US" sz="2000" u="sng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u="sng" dirty="0" err="1" smtClean="0">
                <a:latin typeface="Times New Roman" pitchFamily="18" charset="0"/>
                <a:cs typeface="Times New Roman" pitchFamily="18" charset="0"/>
              </a:rPr>
              <a:t>Pembayaran</a:t>
            </a:r>
            <a:endParaRPr lang="en-US" sz="2000" u="sng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85800" y="961072"/>
            <a:ext cx="7927170" cy="1246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Tx/>
              <a:buChar char="-"/>
            </a:pPr>
            <a:r>
              <a:rPr lang="en-US" sz="1500" dirty="0" err="1" smtClean="0">
                <a:latin typeface="Times New Roman" pitchFamily="18" charset="0"/>
                <a:cs typeface="Times New Roman" pitchFamily="18" charset="0"/>
              </a:rPr>
              <a:t>Masuk</a:t>
            </a:r>
            <a:r>
              <a:rPr lang="en-US" sz="15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500" dirty="0" err="1" smtClean="0">
                <a:latin typeface="Times New Roman" pitchFamily="18" charset="0"/>
                <a:cs typeface="Times New Roman" pitchFamily="18" charset="0"/>
              </a:rPr>
              <a:t>pada</a:t>
            </a:r>
            <a:r>
              <a:rPr lang="en-US" sz="1500" dirty="0" smtClean="0">
                <a:latin typeface="Times New Roman" pitchFamily="18" charset="0"/>
                <a:cs typeface="Times New Roman" pitchFamily="18" charset="0"/>
              </a:rPr>
              <a:t> lama web </a:t>
            </a:r>
            <a:r>
              <a:rPr lang="en-US" sz="1500" dirty="0" smtClean="0">
                <a:latin typeface="Times New Roman" pitchFamily="18" charset="0"/>
                <a:cs typeface="Times New Roman" pitchFamily="18" charset="0"/>
                <a:hlinkClick r:id="rId3"/>
              </a:rPr>
              <a:t>http://simpaki.dgip.go.id/</a:t>
            </a:r>
            <a:endParaRPr lang="en-US" sz="15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FontTx/>
              <a:buChar char="-"/>
            </a:pPr>
            <a:r>
              <a:rPr lang="en-US" sz="1500" dirty="0" err="1" smtClean="0">
                <a:latin typeface="Times New Roman" pitchFamily="18" charset="0"/>
                <a:cs typeface="Times New Roman" pitchFamily="18" charset="0"/>
              </a:rPr>
              <a:t>Isi</a:t>
            </a:r>
            <a:r>
              <a:rPr lang="en-US" sz="15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500" dirty="0" err="1" smtClean="0">
                <a:latin typeface="Times New Roman" pitchFamily="18" charset="0"/>
                <a:cs typeface="Times New Roman" pitchFamily="18" charset="0"/>
              </a:rPr>
              <a:t>kelengkapan</a:t>
            </a:r>
            <a:r>
              <a:rPr lang="en-US" sz="1500" dirty="0" smtClean="0">
                <a:latin typeface="Times New Roman" pitchFamily="18" charset="0"/>
                <a:cs typeface="Times New Roman" pitchFamily="18" charset="0"/>
              </a:rPr>
              <a:t> (</a:t>
            </a:r>
            <a:r>
              <a:rPr lang="en-US" sz="1500" dirty="0" err="1" smtClean="0">
                <a:latin typeface="Times New Roman" pitchFamily="18" charset="0"/>
                <a:cs typeface="Times New Roman" pitchFamily="18" charset="0"/>
              </a:rPr>
              <a:t>Jenis</a:t>
            </a:r>
            <a:r>
              <a:rPr lang="en-US" sz="15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500" dirty="0" err="1" smtClean="0">
                <a:latin typeface="Times New Roman" pitchFamily="18" charset="0"/>
                <a:cs typeface="Times New Roman" pitchFamily="18" charset="0"/>
              </a:rPr>
              <a:t>Pelayanan</a:t>
            </a:r>
            <a:r>
              <a:rPr lang="en-US" sz="1500" dirty="0" smtClean="0">
                <a:latin typeface="Times New Roman" pitchFamily="18" charset="0"/>
                <a:cs typeface="Times New Roman" pitchFamily="18" charset="0"/>
              </a:rPr>
              <a:t>= </a:t>
            </a:r>
            <a:r>
              <a:rPr lang="en-US" sz="1500" dirty="0" err="1" smtClean="0">
                <a:latin typeface="Times New Roman" pitchFamily="18" charset="0"/>
                <a:cs typeface="Times New Roman" pitchFamily="18" charset="0"/>
              </a:rPr>
              <a:t>Merek</a:t>
            </a:r>
            <a:r>
              <a:rPr lang="en-US" sz="15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500" dirty="0" err="1" smtClean="0">
                <a:latin typeface="Times New Roman" pitchFamily="18" charset="0"/>
                <a:cs typeface="Times New Roman" pitchFamily="18" charset="0"/>
              </a:rPr>
              <a:t>dan</a:t>
            </a:r>
            <a:r>
              <a:rPr lang="en-US" sz="15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500" dirty="0" err="1" smtClean="0">
                <a:latin typeface="Times New Roman" pitchFamily="18" charset="0"/>
                <a:cs typeface="Times New Roman" pitchFamily="18" charset="0"/>
              </a:rPr>
              <a:t>Indikasi</a:t>
            </a:r>
            <a:r>
              <a:rPr lang="en-US" sz="15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500" dirty="0" err="1" smtClean="0">
                <a:latin typeface="Times New Roman" pitchFamily="18" charset="0"/>
                <a:cs typeface="Times New Roman" pitchFamily="18" charset="0"/>
              </a:rPr>
              <a:t>Geografis</a:t>
            </a:r>
            <a:r>
              <a:rPr lang="en-US" sz="1500" dirty="0" smtClean="0"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US" sz="1500" dirty="0" err="1" smtClean="0">
                <a:latin typeface="Times New Roman" pitchFamily="18" charset="0"/>
                <a:cs typeface="Times New Roman" pitchFamily="18" charset="0"/>
              </a:rPr>
              <a:t>Permohonan</a:t>
            </a:r>
            <a:r>
              <a:rPr lang="en-US" sz="1500" dirty="0" smtClean="0">
                <a:latin typeface="Times New Roman" pitchFamily="18" charset="0"/>
                <a:cs typeface="Times New Roman" pitchFamily="18" charset="0"/>
              </a:rPr>
              <a:t> yang </a:t>
            </a:r>
            <a:r>
              <a:rPr lang="en-US" sz="1500" dirty="0" err="1" smtClean="0">
                <a:latin typeface="Times New Roman" pitchFamily="18" charset="0"/>
                <a:cs typeface="Times New Roman" pitchFamily="18" charset="0"/>
              </a:rPr>
              <a:t>diajukan</a:t>
            </a:r>
            <a:r>
              <a:rPr lang="en-US" sz="15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500" dirty="0" err="1" smtClean="0">
                <a:latin typeface="Times New Roman" pitchFamily="18" charset="0"/>
                <a:cs typeface="Times New Roman" pitchFamily="18" charset="0"/>
              </a:rPr>
              <a:t>oleh</a:t>
            </a:r>
            <a:r>
              <a:rPr lang="en-US" sz="1500" dirty="0" smtClean="0">
                <a:latin typeface="Times New Roman" pitchFamily="18" charset="0"/>
                <a:cs typeface="Times New Roman" pitchFamily="18" charset="0"/>
              </a:rPr>
              <a:t>  </a:t>
            </a:r>
          </a:p>
          <a:p>
            <a:r>
              <a:rPr lang="en-US" sz="1500" dirty="0" smtClean="0">
                <a:latin typeface="Times New Roman" pitchFamily="18" charset="0"/>
                <a:cs typeface="Times New Roman" pitchFamily="18" charset="0"/>
              </a:rPr>
              <a:t>  UMKM </a:t>
            </a:r>
            <a:r>
              <a:rPr lang="en-US" sz="1500" dirty="0" err="1" smtClean="0">
                <a:latin typeface="Times New Roman" pitchFamily="18" charset="0"/>
                <a:cs typeface="Times New Roman" pitchFamily="18" charset="0"/>
              </a:rPr>
              <a:t>secara</a:t>
            </a:r>
            <a:r>
              <a:rPr lang="en-US" sz="15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500" dirty="0" err="1" smtClean="0">
                <a:latin typeface="Times New Roman" pitchFamily="18" charset="0"/>
                <a:cs typeface="Times New Roman" pitchFamily="18" charset="0"/>
              </a:rPr>
              <a:t>Elektronik</a:t>
            </a:r>
            <a:r>
              <a:rPr lang="en-US" sz="1500" dirty="0" smtClean="0"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>
              <a:buFontTx/>
              <a:buChar char="-"/>
            </a:pPr>
            <a:r>
              <a:rPr lang="en-US" sz="1500" dirty="0" err="1" smtClean="0">
                <a:latin typeface="Times New Roman" pitchFamily="18" charset="0"/>
                <a:cs typeface="Times New Roman" pitchFamily="18" charset="0"/>
              </a:rPr>
              <a:t>Centang</a:t>
            </a:r>
            <a:r>
              <a:rPr lang="en-US" sz="1500" dirty="0" smtClean="0">
                <a:latin typeface="Times New Roman" pitchFamily="18" charset="0"/>
                <a:cs typeface="Times New Roman" pitchFamily="18" charset="0"/>
              </a:rPr>
              <a:t> “</a:t>
            </a:r>
            <a:r>
              <a:rPr lang="en-US" sz="1500" dirty="0" err="1" smtClean="0">
                <a:latin typeface="Times New Roman" pitchFamily="18" charset="0"/>
                <a:cs typeface="Times New Roman" pitchFamily="18" charset="0"/>
              </a:rPr>
              <a:t>Saya</a:t>
            </a:r>
            <a:r>
              <a:rPr lang="en-US" sz="15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500" dirty="0" err="1" smtClean="0">
                <a:latin typeface="Times New Roman" pitchFamily="18" charset="0"/>
                <a:cs typeface="Times New Roman" pitchFamily="18" charset="0"/>
              </a:rPr>
              <a:t>Telah</a:t>
            </a:r>
            <a:r>
              <a:rPr lang="en-US" sz="15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500" dirty="0" err="1" smtClean="0">
                <a:latin typeface="Times New Roman" pitchFamily="18" charset="0"/>
                <a:cs typeface="Times New Roman" pitchFamily="18" charset="0"/>
              </a:rPr>
              <a:t>membaca</a:t>
            </a:r>
            <a:r>
              <a:rPr lang="en-US" sz="15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500" dirty="0" err="1" smtClean="0">
                <a:latin typeface="Times New Roman" pitchFamily="18" charset="0"/>
                <a:cs typeface="Times New Roman" pitchFamily="18" charset="0"/>
              </a:rPr>
              <a:t>dan</a:t>
            </a:r>
            <a:r>
              <a:rPr lang="en-US" sz="15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500" dirty="0" err="1" smtClean="0">
                <a:latin typeface="Times New Roman" pitchFamily="18" charset="0"/>
                <a:cs typeface="Times New Roman" pitchFamily="18" charset="0"/>
              </a:rPr>
              <a:t>memahami</a:t>
            </a:r>
            <a:r>
              <a:rPr lang="en-US" sz="15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500" dirty="0" err="1" smtClean="0">
                <a:latin typeface="Times New Roman" pitchFamily="18" charset="0"/>
                <a:cs typeface="Times New Roman" pitchFamily="18" charset="0"/>
              </a:rPr>
              <a:t>syarat</a:t>
            </a:r>
            <a:r>
              <a:rPr lang="en-US" sz="15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500" dirty="0" err="1" smtClean="0">
                <a:latin typeface="Times New Roman" pitchFamily="18" charset="0"/>
                <a:cs typeface="Times New Roman" pitchFamily="18" charset="0"/>
              </a:rPr>
              <a:t>dan</a:t>
            </a:r>
            <a:r>
              <a:rPr lang="en-US" sz="15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500" dirty="0" err="1" smtClean="0">
                <a:latin typeface="Times New Roman" pitchFamily="18" charset="0"/>
                <a:cs typeface="Times New Roman" pitchFamily="18" charset="0"/>
              </a:rPr>
              <a:t>ketentuan</a:t>
            </a:r>
            <a:r>
              <a:rPr lang="en-US" sz="15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500" dirty="0" err="1" smtClean="0">
                <a:latin typeface="Times New Roman" pitchFamily="18" charset="0"/>
                <a:cs typeface="Times New Roman" pitchFamily="18" charset="0"/>
              </a:rPr>
              <a:t>diatas</a:t>
            </a:r>
            <a:r>
              <a:rPr lang="en-US" sz="1500" dirty="0" smtClean="0">
                <a:latin typeface="Times New Roman" pitchFamily="18" charset="0"/>
                <a:cs typeface="Times New Roman" pitchFamily="18" charset="0"/>
              </a:rPr>
              <a:t>”</a:t>
            </a:r>
          </a:p>
          <a:p>
            <a:pPr>
              <a:buFontTx/>
              <a:buChar char="-"/>
            </a:pPr>
            <a:r>
              <a:rPr lang="en-US" sz="1500" dirty="0" err="1" smtClean="0">
                <a:latin typeface="Times New Roman" pitchFamily="18" charset="0"/>
                <a:cs typeface="Times New Roman" pitchFamily="18" charset="0"/>
              </a:rPr>
              <a:t>Klik</a:t>
            </a:r>
            <a:r>
              <a:rPr lang="en-US" sz="15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500" dirty="0" err="1" smtClean="0">
                <a:latin typeface="Times New Roman" pitchFamily="18" charset="0"/>
                <a:cs typeface="Times New Roman" pitchFamily="18" charset="0"/>
              </a:rPr>
              <a:t>Proses</a:t>
            </a:r>
            <a:r>
              <a:rPr lang="en-US" sz="15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500" dirty="0" err="1" smtClean="0">
                <a:latin typeface="Times New Roman" pitchFamily="18" charset="0"/>
                <a:cs typeface="Times New Roman" pitchFamily="18" charset="0"/>
              </a:rPr>
              <a:t>untuk</a:t>
            </a:r>
            <a:r>
              <a:rPr lang="en-US" sz="15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500" dirty="0" err="1" smtClean="0">
                <a:latin typeface="Times New Roman" pitchFamily="18" charset="0"/>
                <a:cs typeface="Times New Roman" pitchFamily="18" charset="0"/>
              </a:rPr>
              <a:t>mendapatkan</a:t>
            </a:r>
            <a:r>
              <a:rPr lang="en-US" sz="15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500" dirty="0" err="1" smtClean="0">
                <a:latin typeface="Times New Roman" pitchFamily="18" charset="0"/>
                <a:cs typeface="Times New Roman" pitchFamily="18" charset="0"/>
              </a:rPr>
              <a:t>Kode</a:t>
            </a:r>
            <a:r>
              <a:rPr lang="en-US" sz="1500" dirty="0" smtClean="0">
                <a:latin typeface="Times New Roman" pitchFamily="18" charset="0"/>
                <a:cs typeface="Times New Roman" pitchFamily="18" charset="0"/>
              </a:rPr>
              <a:t> Billing </a:t>
            </a:r>
            <a:r>
              <a:rPr lang="en-US" sz="1500" dirty="0" err="1" smtClean="0">
                <a:latin typeface="Times New Roman" pitchFamily="18" charset="0"/>
                <a:cs typeface="Times New Roman" pitchFamily="18" charset="0"/>
              </a:rPr>
              <a:t>dengan</a:t>
            </a:r>
            <a:r>
              <a:rPr lang="en-US" sz="1500" dirty="0" smtClean="0">
                <a:latin typeface="Times New Roman" pitchFamily="18" charset="0"/>
                <a:cs typeface="Times New Roman" pitchFamily="18" charset="0"/>
              </a:rPr>
              <a:t> nominal </a:t>
            </a:r>
            <a:r>
              <a:rPr lang="en-US" sz="1500" dirty="0" err="1" smtClean="0">
                <a:latin typeface="Times New Roman" pitchFamily="18" charset="0"/>
                <a:cs typeface="Times New Roman" pitchFamily="18" charset="0"/>
              </a:rPr>
              <a:t>Pembayaran</a:t>
            </a:r>
            <a:r>
              <a:rPr lang="en-US" sz="15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500" dirty="0" err="1" smtClean="0">
                <a:latin typeface="Times New Roman" pitchFamily="18" charset="0"/>
                <a:cs typeface="Times New Roman" pitchFamily="18" charset="0"/>
              </a:rPr>
              <a:t>sebesar</a:t>
            </a:r>
            <a:r>
              <a:rPr lang="en-US" sz="1500" dirty="0" smtClean="0">
                <a:latin typeface="Times New Roman" pitchFamily="18" charset="0"/>
                <a:cs typeface="Times New Roman" pitchFamily="18" charset="0"/>
              </a:rPr>
              <a:t> Rp500.000,-</a:t>
            </a:r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4" cstate="print"/>
          <a:srcRect t="8418" b="14135"/>
          <a:stretch>
            <a:fillRect/>
          </a:stretch>
        </p:blipFill>
        <p:spPr bwMode="auto">
          <a:xfrm>
            <a:off x="1676400" y="2191733"/>
            <a:ext cx="5638800" cy="24564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5"/>
          <a:srcRect t="8054" b="30201"/>
          <a:stretch>
            <a:fillRect/>
          </a:stretch>
        </p:blipFill>
        <p:spPr bwMode="auto">
          <a:xfrm>
            <a:off x="1676400" y="4648200"/>
            <a:ext cx="5638800" cy="19584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Rectangle 6"/>
          <p:cNvSpPr/>
          <p:nvPr/>
        </p:nvSpPr>
        <p:spPr>
          <a:xfrm>
            <a:off x="7010400" y="6477000"/>
            <a:ext cx="2133600" cy="381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i="1" dirty="0" smtClean="0">
                <a:solidFill>
                  <a:schemeClr val="bg1">
                    <a:lumMod val="50000"/>
                  </a:schemeClr>
                </a:solidFill>
                <a:latin typeface="Book Antiqua" pitchFamily="18" charset="0"/>
                <a:ea typeface="Verdana" pitchFamily="34" charset="0"/>
                <a:cs typeface="Times New Roman" pitchFamily="18" charset="0"/>
              </a:rPr>
              <a:t>Devi </a:t>
            </a:r>
            <a:r>
              <a:rPr lang="en-US" sz="1500" i="1" dirty="0" err="1" smtClean="0">
                <a:solidFill>
                  <a:schemeClr val="bg1">
                    <a:lumMod val="50000"/>
                  </a:schemeClr>
                </a:solidFill>
                <a:latin typeface="Book Antiqua" pitchFamily="18" charset="0"/>
                <a:ea typeface="Verdana" pitchFamily="34" charset="0"/>
                <a:cs typeface="Times New Roman" pitchFamily="18" charset="0"/>
              </a:rPr>
              <a:t>Elora</a:t>
            </a:r>
            <a:r>
              <a:rPr lang="en-US" sz="1500" i="1" dirty="0" smtClean="0">
                <a:solidFill>
                  <a:schemeClr val="bg1">
                    <a:lumMod val="50000"/>
                  </a:schemeClr>
                </a:solidFill>
                <a:latin typeface="Book Antiqua" pitchFamily="18" charset="0"/>
                <a:ea typeface="Verdana" pitchFamily="34" charset="0"/>
                <a:cs typeface="Times New Roman" pitchFamily="18" charset="0"/>
              </a:rPr>
              <a:t>, S.H., </a:t>
            </a:r>
            <a:r>
              <a:rPr lang="en-US" sz="1500" i="1" dirty="0" err="1" smtClean="0">
                <a:solidFill>
                  <a:schemeClr val="bg1">
                    <a:lumMod val="50000"/>
                  </a:schemeClr>
                </a:solidFill>
                <a:latin typeface="Book Antiqua" pitchFamily="18" charset="0"/>
                <a:ea typeface="Verdana" pitchFamily="34" charset="0"/>
                <a:cs typeface="Times New Roman" pitchFamily="18" charset="0"/>
              </a:rPr>
              <a:t>M.Kn</a:t>
            </a:r>
            <a:r>
              <a:rPr lang="en-US" sz="1500" i="1" dirty="0" smtClean="0">
                <a:solidFill>
                  <a:schemeClr val="bg1">
                    <a:lumMod val="50000"/>
                  </a:schemeClr>
                </a:solidFill>
                <a:latin typeface="Book Antiqua" pitchFamily="18" charset="0"/>
                <a:ea typeface="Verdana" pitchFamily="34" charset="0"/>
                <a:cs typeface="Times New Roman" pitchFamily="18" charset="0"/>
              </a:rPr>
              <a:t>.</a:t>
            </a:r>
            <a:endParaRPr lang="en-US" sz="1500" i="1" dirty="0">
              <a:solidFill>
                <a:schemeClr val="bg1">
                  <a:lumMod val="50000"/>
                </a:schemeClr>
              </a:solidFill>
              <a:latin typeface="Book Antiqua" pitchFamily="18" charset="0"/>
              <a:ea typeface="Verdana" pitchFamily="34" charset="0"/>
              <a:cs typeface="Times New Roman" pitchFamily="18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492</TotalTime>
  <Words>867</Words>
  <Application>Microsoft Office PowerPoint</Application>
  <PresentationFormat>On-screen Show (4:3)</PresentationFormat>
  <Paragraphs>135</Paragraphs>
  <Slides>19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Office Theme</vt:lpstr>
      <vt:lpstr>PROSEDUR PENDAFTARAN MEREK UMKM  VIA ONLINE</vt:lpstr>
      <vt:lpstr>Slide 2</vt:lpstr>
      <vt:lpstr>Slide 3</vt:lpstr>
      <vt:lpstr>PERMOHONAN SURAT REKOMENDASI UMKM (DINAS KOPERASI DAN UKM KOTA BANDUNG)</vt:lpstr>
      <vt:lpstr>MENDAFTARKAN MEREK UMKM SECARA ONLINE (merek.dgip.go.id)</vt:lpstr>
      <vt:lpstr>1. Menentukan Kelas/Klasifikasi Merek</vt:lpstr>
      <vt:lpstr>2. Mendaftar Akun</vt:lpstr>
      <vt:lpstr>2. Mendaftar Akun</vt:lpstr>
      <vt:lpstr>3. Membuat Kode Pembayaran</vt:lpstr>
      <vt:lpstr>3. Membuat Kode Pembayaran</vt:lpstr>
      <vt:lpstr>4. Mendaftarkan Merek</vt:lpstr>
      <vt:lpstr>4. Mendaftarkan Merek</vt:lpstr>
      <vt:lpstr>4. Mendaftarkan Merek</vt:lpstr>
      <vt:lpstr>4. Mendaftarkan Merek</vt:lpstr>
      <vt:lpstr>4. Mendaftarkan Merek</vt:lpstr>
      <vt:lpstr>4. Mendaftarkan Merek</vt:lpstr>
      <vt:lpstr>4. Mendaftarkan Merek</vt:lpstr>
      <vt:lpstr>4. Mendaftarkan Merek</vt:lpstr>
      <vt:lpstr>4. Mendaftarkan Merek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Lenovo</dc:creator>
  <cp:lastModifiedBy>Lenovo</cp:lastModifiedBy>
  <cp:revision>140</cp:revision>
  <dcterms:created xsi:type="dcterms:W3CDTF">2021-08-17T05:32:58Z</dcterms:created>
  <dcterms:modified xsi:type="dcterms:W3CDTF">2021-09-08T03:56:02Z</dcterms:modified>
</cp:coreProperties>
</file>